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7" r:id="rId3"/>
    <p:sldId id="309" r:id="rId4"/>
    <p:sldId id="310" r:id="rId5"/>
    <p:sldId id="324" r:id="rId6"/>
    <p:sldId id="323" r:id="rId7"/>
    <p:sldId id="311" r:id="rId8"/>
    <p:sldId id="312" r:id="rId9"/>
    <p:sldId id="314" r:id="rId10"/>
    <p:sldId id="31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13" autoAdjust="0"/>
  </p:normalViewPr>
  <p:slideViewPr>
    <p:cSldViewPr>
      <p:cViewPr>
        <p:scale>
          <a:sx n="111" d="100"/>
          <a:sy n="111" d="100"/>
        </p:scale>
        <p:origin x="-161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86DF4F-CB8F-43B2-8380-A158B1A0E91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833AA0-1AD3-404D-B28E-6984BCDDE5AD}">
      <dgm:prSet phldrT="[Text]" custT="1"/>
      <dgm:spPr/>
      <dgm:t>
        <a:bodyPr/>
        <a:lstStyle/>
        <a:p>
          <a:r>
            <a:rPr lang="en-US" sz="1600" dirty="0" smtClean="0"/>
            <a:t>Montgomery   County </a:t>
          </a:r>
          <a:endParaRPr lang="en-US" sz="1600" dirty="0"/>
        </a:p>
      </dgm:t>
    </dgm:pt>
    <dgm:pt modelId="{2E20863B-9F15-4218-980C-43100697EF23}" type="parTrans" cxnId="{12A4B798-1F2B-4DAF-8424-C310992FBD1F}">
      <dgm:prSet/>
      <dgm:spPr/>
      <dgm:t>
        <a:bodyPr/>
        <a:lstStyle/>
        <a:p>
          <a:endParaRPr lang="en-US"/>
        </a:p>
      </dgm:t>
    </dgm:pt>
    <dgm:pt modelId="{4BBB9DC1-70F6-4F9F-BA08-6C09C697127F}" type="sibTrans" cxnId="{12A4B798-1F2B-4DAF-8424-C310992FBD1F}">
      <dgm:prSet custT="1"/>
      <dgm:spPr/>
      <dgm:t>
        <a:bodyPr/>
        <a:lstStyle/>
        <a:p>
          <a:pPr algn="ctr"/>
          <a:r>
            <a:rPr lang="en-US" sz="1200" dirty="0" smtClean="0"/>
            <a:t>Planning Board, County Council, County Executive</a:t>
          </a:r>
          <a:endParaRPr lang="en-US" sz="1200" dirty="0"/>
        </a:p>
      </dgm:t>
    </dgm:pt>
    <dgm:pt modelId="{6A67785F-4F86-48E5-BB9F-1ECEBABF6544}">
      <dgm:prSet phldrT="[Text]" custT="1"/>
      <dgm:spPr/>
      <dgm:t>
        <a:bodyPr/>
        <a:lstStyle/>
        <a:p>
          <a:r>
            <a:rPr lang="en-US" sz="1600" dirty="0" smtClean="0"/>
            <a:t>Planning Department</a:t>
          </a:r>
          <a:endParaRPr lang="en-US" sz="1600" dirty="0"/>
        </a:p>
      </dgm:t>
    </dgm:pt>
    <dgm:pt modelId="{BE3C7CD3-C2C3-448A-96FA-6F4D31AF3572}" type="parTrans" cxnId="{3172E1AC-B4BA-4950-BD64-0542BE9209CE}">
      <dgm:prSet/>
      <dgm:spPr/>
      <dgm:t>
        <a:bodyPr/>
        <a:lstStyle/>
        <a:p>
          <a:endParaRPr lang="en-US"/>
        </a:p>
      </dgm:t>
    </dgm:pt>
    <dgm:pt modelId="{2A55D7FD-00A1-421B-9EDB-A52496EB3D83}" type="sibTrans" cxnId="{3172E1AC-B4BA-4950-BD64-0542BE9209CE}">
      <dgm:prSet custT="1"/>
      <dgm:spPr/>
      <dgm:t>
        <a:bodyPr/>
        <a:lstStyle/>
        <a:p>
          <a:endParaRPr lang="en-US" sz="1200" dirty="0"/>
        </a:p>
      </dgm:t>
    </dgm:pt>
    <dgm:pt modelId="{8BE0BB79-243D-474C-8C45-F60300058E22}">
      <dgm:prSet phldrT="[Text]" custT="1"/>
      <dgm:spPr/>
      <dgm:t>
        <a:bodyPr/>
        <a:lstStyle/>
        <a:p>
          <a:r>
            <a:rPr lang="en-US" sz="1600" dirty="0" smtClean="0"/>
            <a:t>Technical Committee</a:t>
          </a:r>
          <a:endParaRPr lang="en-US" sz="1600" dirty="0"/>
        </a:p>
      </dgm:t>
    </dgm:pt>
    <dgm:pt modelId="{BA24660F-BB72-4915-8F45-79AF171D4CB3}" type="parTrans" cxnId="{CA46F6ED-9C55-47A0-8AB2-9CE6C0A9A3EE}">
      <dgm:prSet/>
      <dgm:spPr/>
      <dgm:t>
        <a:bodyPr/>
        <a:lstStyle/>
        <a:p>
          <a:endParaRPr lang="en-US"/>
        </a:p>
      </dgm:t>
    </dgm:pt>
    <dgm:pt modelId="{6A5FF9F1-BB78-48AF-820E-0BB153BB4466}" type="sibTrans" cxnId="{CA46F6ED-9C55-47A0-8AB2-9CE6C0A9A3EE}">
      <dgm:prSet custT="1"/>
      <dgm:spPr/>
      <dgm:t>
        <a:bodyPr/>
        <a:lstStyle/>
        <a:p>
          <a:endParaRPr lang="en-US" sz="1200" dirty="0"/>
        </a:p>
      </dgm:t>
    </dgm:pt>
    <dgm:pt modelId="{D9D86F64-F827-4CAA-99CF-BE649A71CE4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600" dirty="0" smtClean="0"/>
            <a:t>Advisory    Committee</a:t>
          </a:r>
          <a:endParaRPr lang="en-US" sz="1600" dirty="0"/>
        </a:p>
      </dgm:t>
    </dgm:pt>
    <dgm:pt modelId="{727674BB-4290-4F58-B705-0672043B68E6}" type="parTrans" cxnId="{7673B589-CB21-4B38-8A75-EFE3DB2C17FF}">
      <dgm:prSet/>
      <dgm:spPr/>
      <dgm:t>
        <a:bodyPr/>
        <a:lstStyle/>
        <a:p>
          <a:endParaRPr lang="en-US"/>
        </a:p>
      </dgm:t>
    </dgm:pt>
    <dgm:pt modelId="{B96D0A09-ABBC-438F-B14C-03BCC3729086}" type="sibTrans" cxnId="{7673B589-CB21-4B38-8A75-EFE3DB2C17FF}">
      <dgm:prSet custT="1"/>
      <dgm:spPr/>
      <dgm:t>
        <a:bodyPr/>
        <a:lstStyle/>
        <a:p>
          <a:endParaRPr lang="en-US" sz="1200" dirty="0"/>
        </a:p>
      </dgm:t>
    </dgm:pt>
    <dgm:pt modelId="{DBD6E5C3-238F-4537-8CD2-E6D11C919566}">
      <dgm:prSet phldrT="[Text]" custT="1"/>
      <dgm:spPr/>
      <dgm:t>
        <a:bodyPr/>
        <a:lstStyle/>
        <a:p>
          <a:r>
            <a:rPr lang="en-US" sz="1600" dirty="0" smtClean="0"/>
            <a:t>RKG</a:t>
          </a:r>
          <a:endParaRPr lang="en-US" sz="1600" dirty="0"/>
        </a:p>
      </dgm:t>
    </dgm:pt>
    <dgm:pt modelId="{E967BC31-7C9B-46DC-9AD1-C4CFC176F6D1}" type="parTrans" cxnId="{C705861F-66A7-49F9-80C3-EDB8E2C372E4}">
      <dgm:prSet/>
      <dgm:spPr/>
      <dgm:t>
        <a:bodyPr/>
        <a:lstStyle/>
        <a:p>
          <a:endParaRPr lang="en-US"/>
        </a:p>
      </dgm:t>
    </dgm:pt>
    <dgm:pt modelId="{CB5943BE-4578-4155-B642-B9E70F271831}" type="sibTrans" cxnId="{C705861F-66A7-49F9-80C3-EDB8E2C372E4}">
      <dgm:prSet custT="1"/>
      <dgm:spPr/>
      <dgm:t>
        <a:bodyPr/>
        <a:lstStyle/>
        <a:p>
          <a:r>
            <a:rPr lang="en-US" sz="1200" dirty="0" smtClean="0"/>
            <a:t>Kyle Talente</a:t>
          </a:r>
          <a:endParaRPr lang="en-US" sz="1200" dirty="0"/>
        </a:p>
      </dgm:t>
    </dgm:pt>
    <dgm:pt modelId="{A5482732-677F-4150-8351-55B3CBA46BBA}">
      <dgm:prSet phldrT="[Text]" custT="1"/>
      <dgm:spPr/>
      <dgm:t>
        <a:bodyPr/>
        <a:lstStyle/>
        <a:p>
          <a:r>
            <a:rPr lang="en-US" sz="1600" dirty="0" smtClean="0"/>
            <a:t>CHP</a:t>
          </a:r>
          <a:endParaRPr lang="en-US" sz="1600" dirty="0"/>
        </a:p>
      </dgm:t>
    </dgm:pt>
    <dgm:pt modelId="{11B98178-9B74-46DB-BC64-5ECAE84F79E5}" type="parTrans" cxnId="{54BA3E98-32C3-4B5F-9CB4-6CE74523A7A4}">
      <dgm:prSet/>
      <dgm:spPr/>
      <dgm:t>
        <a:bodyPr/>
        <a:lstStyle/>
        <a:p>
          <a:endParaRPr lang="en-US"/>
        </a:p>
      </dgm:t>
    </dgm:pt>
    <dgm:pt modelId="{25EFC175-2713-46B0-9DA7-B316C5B15E0F}" type="sibTrans" cxnId="{54BA3E98-32C3-4B5F-9CB4-6CE74523A7A4}">
      <dgm:prSet custT="1"/>
      <dgm:spPr/>
      <dgm:t>
        <a:bodyPr/>
        <a:lstStyle/>
        <a:p>
          <a:r>
            <a:rPr lang="en-US" sz="1200" dirty="0" smtClean="0"/>
            <a:t>Lisa Sturtevant</a:t>
          </a:r>
          <a:endParaRPr lang="en-US" sz="1200" dirty="0"/>
        </a:p>
      </dgm:t>
    </dgm:pt>
    <dgm:pt modelId="{3BFBAB8E-A9E8-4679-B1CD-0573414E2E7B}">
      <dgm:prSet phldrT="[Text]" custT="1"/>
      <dgm:spPr/>
      <dgm:t>
        <a:bodyPr/>
        <a:lstStyle/>
        <a:p>
          <a:r>
            <a:rPr lang="en-US" sz="1600" dirty="0" smtClean="0"/>
            <a:t>APD</a:t>
          </a:r>
          <a:endParaRPr lang="en-US" sz="1600" dirty="0"/>
        </a:p>
      </dgm:t>
    </dgm:pt>
    <dgm:pt modelId="{EC170FAE-6C44-49C5-AE8B-472EA7EFFB65}" type="parTrans" cxnId="{FA3808C3-3429-4299-B666-14ED61088154}">
      <dgm:prSet/>
      <dgm:spPr/>
      <dgm:t>
        <a:bodyPr/>
        <a:lstStyle/>
        <a:p>
          <a:endParaRPr lang="en-US"/>
        </a:p>
      </dgm:t>
    </dgm:pt>
    <dgm:pt modelId="{538D1905-6A54-4B2E-BA99-37803221E94E}" type="sibTrans" cxnId="{FA3808C3-3429-4299-B666-14ED61088154}">
      <dgm:prSet custT="1"/>
      <dgm:spPr/>
      <dgm:t>
        <a:bodyPr/>
        <a:lstStyle/>
        <a:p>
          <a:r>
            <a:rPr lang="en-US" sz="1200" dirty="0" smtClean="0"/>
            <a:t>Jesse Wiles</a:t>
          </a:r>
          <a:endParaRPr lang="en-US" sz="1200" dirty="0"/>
        </a:p>
      </dgm:t>
    </dgm:pt>
    <dgm:pt modelId="{A1FB75FD-C7D0-4F2B-81E7-2E1A1827EECC}">
      <dgm:prSet phldrT="[Text]" custT="1"/>
      <dgm:spPr/>
      <dgm:t>
        <a:bodyPr/>
        <a:lstStyle/>
        <a:p>
          <a:r>
            <a:rPr lang="en-US" sz="1600" dirty="0" smtClean="0"/>
            <a:t>Consultant Team</a:t>
          </a:r>
          <a:endParaRPr lang="en-US" sz="1600" dirty="0"/>
        </a:p>
      </dgm:t>
    </dgm:pt>
    <dgm:pt modelId="{38977485-4ECA-4226-B7E5-FA6B364D521E}" type="parTrans" cxnId="{9F771188-B2C4-4699-BEB7-5B2F9D124F80}">
      <dgm:prSet/>
      <dgm:spPr/>
      <dgm:t>
        <a:bodyPr/>
        <a:lstStyle/>
        <a:p>
          <a:endParaRPr lang="en-US"/>
        </a:p>
      </dgm:t>
    </dgm:pt>
    <dgm:pt modelId="{D90CE218-0803-4FEF-93F2-4C13D921B8F1}" type="sibTrans" cxnId="{9F771188-B2C4-4699-BEB7-5B2F9D124F80}">
      <dgm:prSet/>
      <dgm:spPr/>
      <dgm:t>
        <a:bodyPr/>
        <a:lstStyle/>
        <a:p>
          <a:endParaRPr lang="en-US"/>
        </a:p>
      </dgm:t>
    </dgm:pt>
    <dgm:pt modelId="{12150416-8849-4B94-89C9-54DB5B78D335}" type="asst">
      <dgm:prSet custT="1"/>
      <dgm:spPr/>
      <dgm:t>
        <a:bodyPr/>
        <a:lstStyle/>
        <a:p>
          <a:r>
            <a:rPr lang="en-US" sz="1600" dirty="0" smtClean="0"/>
            <a:t>Montgomery County Community</a:t>
          </a:r>
          <a:endParaRPr lang="en-US" sz="1600" dirty="0"/>
        </a:p>
      </dgm:t>
    </dgm:pt>
    <dgm:pt modelId="{28CF7FAF-DC09-494E-B915-97BA6EE07AF6}" type="parTrans" cxnId="{1A45C6B6-2DEB-4DD3-85E4-503057E8E8CA}">
      <dgm:prSet/>
      <dgm:spPr/>
      <dgm:t>
        <a:bodyPr/>
        <a:lstStyle/>
        <a:p>
          <a:endParaRPr lang="en-US"/>
        </a:p>
      </dgm:t>
    </dgm:pt>
    <dgm:pt modelId="{AE9FFBEC-3217-4546-B618-31C187B41436}" type="sibTrans" cxnId="{1A45C6B6-2DEB-4DD3-85E4-503057E8E8CA}">
      <dgm:prSet/>
      <dgm:spPr/>
      <dgm:t>
        <a:bodyPr/>
        <a:lstStyle/>
        <a:p>
          <a:endParaRPr lang="en-US"/>
        </a:p>
      </dgm:t>
    </dgm:pt>
    <dgm:pt modelId="{3AD49583-ADFD-449E-9934-83AD8B873042}">
      <dgm:prSet phldrT="[Text]" custT="1"/>
      <dgm:spPr/>
      <dgm:t>
        <a:bodyPr/>
        <a:lstStyle/>
        <a:p>
          <a:r>
            <a:rPr lang="en-US" sz="1600" dirty="0" smtClean="0"/>
            <a:t>DHCA</a:t>
          </a:r>
          <a:endParaRPr lang="en-US" sz="1600" dirty="0"/>
        </a:p>
      </dgm:t>
    </dgm:pt>
    <dgm:pt modelId="{EC067689-0DA4-4CBD-A2A7-717658E432B2}" type="parTrans" cxnId="{DDB880E3-3AF8-4BF6-95B0-FBF32E348DFA}">
      <dgm:prSet/>
      <dgm:spPr/>
      <dgm:t>
        <a:bodyPr/>
        <a:lstStyle/>
        <a:p>
          <a:endParaRPr lang="en-US"/>
        </a:p>
      </dgm:t>
    </dgm:pt>
    <dgm:pt modelId="{DB51D489-DDC0-4815-94E9-18A4635CA58B}" type="sibTrans" cxnId="{DDB880E3-3AF8-4BF6-95B0-FBF32E348DFA}">
      <dgm:prSet/>
      <dgm:spPr/>
      <dgm:t>
        <a:bodyPr/>
        <a:lstStyle/>
        <a:p>
          <a:endParaRPr lang="en-US"/>
        </a:p>
      </dgm:t>
    </dgm:pt>
    <dgm:pt modelId="{F77F43E9-2557-4F7D-A762-F3013B2FAEF1}" type="pres">
      <dgm:prSet presAssocID="{7186DF4F-CB8F-43B2-8380-A158B1A0E9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6815BD9-AC4B-40C1-A152-D7920A441C47}" type="pres">
      <dgm:prSet presAssocID="{6B833AA0-1AD3-404D-B28E-6984BCDDE5AD}" presName="hierRoot1" presStyleCnt="0">
        <dgm:presLayoutVars>
          <dgm:hierBranch val="init"/>
        </dgm:presLayoutVars>
      </dgm:prSet>
      <dgm:spPr/>
    </dgm:pt>
    <dgm:pt modelId="{ED8AB17A-2F02-434C-98F5-64F9580014F4}" type="pres">
      <dgm:prSet presAssocID="{6B833AA0-1AD3-404D-B28E-6984BCDDE5AD}" presName="rootComposite1" presStyleCnt="0"/>
      <dgm:spPr/>
    </dgm:pt>
    <dgm:pt modelId="{C27C3150-74FE-4E02-9D8E-862A6DB78DA7}" type="pres">
      <dgm:prSet presAssocID="{6B833AA0-1AD3-404D-B28E-6984BCDDE5AD}" presName="rootText1" presStyleLbl="node0" presStyleIdx="0" presStyleCnt="1" custScaleX="15955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36CEB05-D323-404E-A9F9-E79204CF73BF}" type="pres">
      <dgm:prSet presAssocID="{6B833AA0-1AD3-404D-B28E-6984BCDDE5AD}" presName="titleText1" presStyleLbl="fgAcc0" presStyleIdx="0" presStyleCnt="1" custScaleX="372605" custScaleY="108818" custLinFactNeighborX="27563" custLinFactNeighborY="193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93310C5-C517-4FAC-88DD-5D12482847E9}" type="pres">
      <dgm:prSet presAssocID="{6B833AA0-1AD3-404D-B28E-6984BCDDE5AD}" presName="rootConnector1" presStyleLbl="node1" presStyleIdx="0" presStyleCnt="8"/>
      <dgm:spPr/>
      <dgm:t>
        <a:bodyPr/>
        <a:lstStyle/>
        <a:p>
          <a:endParaRPr lang="en-US"/>
        </a:p>
      </dgm:t>
    </dgm:pt>
    <dgm:pt modelId="{C0683344-1D3B-4450-9A57-2E8FE06ACD9A}" type="pres">
      <dgm:prSet presAssocID="{6B833AA0-1AD3-404D-B28E-6984BCDDE5AD}" presName="hierChild2" presStyleCnt="0"/>
      <dgm:spPr/>
    </dgm:pt>
    <dgm:pt modelId="{372BFF92-139A-42EF-A95B-588914DAF78C}" type="pres">
      <dgm:prSet presAssocID="{EC067689-0DA4-4CBD-A2A7-717658E432B2}" presName="Name37" presStyleLbl="parChTrans1D2" presStyleIdx="0" presStyleCnt="2"/>
      <dgm:spPr/>
    </dgm:pt>
    <dgm:pt modelId="{44E3E977-8B36-475C-BAA1-0CDFAF91D2CF}" type="pres">
      <dgm:prSet presAssocID="{3AD49583-ADFD-449E-9934-83AD8B873042}" presName="hierRoot2" presStyleCnt="0">
        <dgm:presLayoutVars>
          <dgm:hierBranch val="init"/>
        </dgm:presLayoutVars>
      </dgm:prSet>
      <dgm:spPr/>
    </dgm:pt>
    <dgm:pt modelId="{640060DF-F84C-4773-8E2D-4847BDF8D1A3}" type="pres">
      <dgm:prSet presAssocID="{3AD49583-ADFD-449E-9934-83AD8B873042}" presName="rootComposite" presStyleCnt="0"/>
      <dgm:spPr/>
    </dgm:pt>
    <dgm:pt modelId="{941B0C3D-4832-48AB-9A98-E82BF0DFD1C0}" type="pres">
      <dgm:prSet presAssocID="{3AD49583-ADFD-449E-9934-83AD8B873042}" presName="rootText" presStyleLbl="node1" presStyleIdx="0" presStyleCnt="8" custScaleX="16700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BB25A49-D5CE-4A48-ADEB-74D8B0A5182A}" type="pres">
      <dgm:prSet presAssocID="{3AD49583-ADFD-449E-9934-83AD8B873042}" presName="titleText2" presStyleLbl="fgAcc1" presStyleIdx="0" presStyleCnt="8">
        <dgm:presLayoutVars>
          <dgm:chMax val="0"/>
          <dgm:chPref val="0"/>
        </dgm:presLayoutVars>
      </dgm:prSet>
      <dgm:spPr/>
    </dgm:pt>
    <dgm:pt modelId="{01A9A2AF-F4E2-4F9A-97A1-B024627136C8}" type="pres">
      <dgm:prSet presAssocID="{3AD49583-ADFD-449E-9934-83AD8B873042}" presName="rootConnector" presStyleLbl="node2" presStyleIdx="0" presStyleCnt="0"/>
      <dgm:spPr/>
      <dgm:t>
        <a:bodyPr/>
        <a:lstStyle/>
        <a:p>
          <a:endParaRPr lang="en-US"/>
        </a:p>
      </dgm:t>
    </dgm:pt>
    <dgm:pt modelId="{876D26B2-0B2B-477E-91B1-F589DDCF1C27}" type="pres">
      <dgm:prSet presAssocID="{3AD49583-ADFD-449E-9934-83AD8B873042}" presName="hierChild4" presStyleCnt="0"/>
      <dgm:spPr/>
    </dgm:pt>
    <dgm:pt modelId="{EF3C3396-8122-4C31-969E-D6E0D3C0CD37}" type="pres">
      <dgm:prSet presAssocID="{3AD49583-ADFD-449E-9934-83AD8B873042}" presName="hierChild5" presStyleCnt="0"/>
      <dgm:spPr/>
    </dgm:pt>
    <dgm:pt modelId="{F838C859-201C-405F-ACEA-569DF1DB359A}" type="pres">
      <dgm:prSet presAssocID="{BE3C7CD3-C2C3-448A-96FA-6F4D31AF3572}" presName="Name37" presStyleLbl="parChTrans1D2" presStyleIdx="1" presStyleCnt="2"/>
      <dgm:spPr/>
      <dgm:t>
        <a:bodyPr/>
        <a:lstStyle/>
        <a:p>
          <a:endParaRPr lang="en-US"/>
        </a:p>
      </dgm:t>
    </dgm:pt>
    <dgm:pt modelId="{6FB14ABC-04AA-4ED6-95D7-874ADD9E2522}" type="pres">
      <dgm:prSet presAssocID="{6A67785F-4F86-48E5-BB9F-1ECEBABF6544}" presName="hierRoot2" presStyleCnt="0">
        <dgm:presLayoutVars>
          <dgm:hierBranch val="init"/>
        </dgm:presLayoutVars>
      </dgm:prSet>
      <dgm:spPr/>
    </dgm:pt>
    <dgm:pt modelId="{C9E33051-224A-45AE-AB51-721B1987107F}" type="pres">
      <dgm:prSet presAssocID="{6A67785F-4F86-48E5-BB9F-1ECEBABF6544}" presName="rootComposite" presStyleCnt="0"/>
      <dgm:spPr/>
    </dgm:pt>
    <dgm:pt modelId="{C8D960CB-594F-4703-9263-D6C05C9E29AC}" type="pres">
      <dgm:prSet presAssocID="{6A67785F-4F86-48E5-BB9F-1ECEBABF6544}" presName="rootText" presStyleLbl="node1" presStyleIdx="1" presStyleCnt="8" custScaleX="15955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39C1BE2-6419-4EF5-99A0-789C5FC00482}" type="pres">
      <dgm:prSet presAssocID="{6A67785F-4F86-48E5-BB9F-1ECEBABF6544}" presName="titleText2" presStyleLbl="fgAcc1" presStyleIdx="1" presStyleCnt="8" custScaleX="132960" custLinFactNeighborX="18738" custLinFactNeighborY="2269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B1E824A-5CA8-482A-A2CB-D661DE7B1246}" type="pres">
      <dgm:prSet presAssocID="{6A67785F-4F86-48E5-BB9F-1ECEBABF6544}" presName="rootConnector" presStyleLbl="node2" presStyleIdx="0" presStyleCnt="0"/>
      <dgm:spPr/>
      <dgm:t>
        <a:bodyPr/>
        <a:lstStyle/>
        <a:p>
          <a:endParaRPr lang="en-US"/>
        </a:p>
      </dgm:t>
    </dgm:pt>
    <dgm:pt modelId="{7CC725D2-B6DE-4E13-85F1-A5BD8A5C5A1A}" type="pres">
      <dgm:prSet presAssocID="{6A67785F-4F86-48E5-BB9F-1ECEBABF6544}" presName="hierChild4" presStyleCnt="0"/>
      <dgm:spPr/>
    </dgm:pt>
    <dgm:pt modelId="{450DA5D9-0313-4AC5-A7EB-0F6CC86EFBE6}" type="pres">
      <dgm:prSet presAssocID="{727674BB-4290-4F58-B705-0672043B68E6}" presName="Name37" presStyleLbl="parChTrans1D3" presStyleIdx="0" presStyleCnt="4"/>
      <dgm:spPr/>
      <dgm:t>
        <a:bodyPr/>
        <a:lstStyle/>
        <a:p>
          <a:endParaRPr lang="en-US"/>
        </a:p>
      </dgm:t>
    </dgm:pt>
    <dgm:pt modelId="{D36698EA-F4E0-42D5-9FA2-CEF63B74A5DB}" type="pres">
      <dgm:prSet presAssocID="{D9D86F64-F827-4CAA-99CF-BE649A71CE4D}" presName="hierRoot2" presStyleCnt="0">
        <dgm:presLayoutVars>
          <dgm:hierBranch val="init"/>
        </dgm:presLayoutVars>
      </dgm:prSet>
      <dgm:spPr/>
    </dgm:pt>
    <dgm:pt modelId="{52E7FCF7-2BB6-4620-9C57-651649770EB7}" type="pres">
      <dgm:prSet presAssocID="{D9D86F64-F827-4CAA-99CF-BE649A71CE4D}" presName="rootComposite" presStyleCnt="0"/>
      <dgm:spPr/>
    </dgm:pt>
    <dgm:pt modelId="{2A85DBEC-6C71-4A69-9F6E-5BB5239A32D9}" type="pres">
      <dgm:prSet presAssocID="{D9D86F64-F827-4CAA-99CF-BE649A71CE4D}" presName="rootText" presStyleLbl="node1" presStyleIdx="2" presStyleCnt="8" custScaleX="15955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FAD0023-A621-44BA-8BF1-7F9D1F1270F9}" type="pres">
      <dgm:prSet presAssocID="{D9D86F64-F827-4CAA-99CF-BE649A71CE4D}" presName="titleText2" presStyleLbl="fgAcc1" presStyleIdx="2" presStyleCnt="8" custScaleX="132960" custLinFactNeighborX="1816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5614B16-5B54-415C-B869-BAF54E79B85E}" type="pres">
      <dgm:prSet presAssocID="{D9D86F64-F827-4CAA-99CF-BE649A71CE4D}" presName="rootConnector" presStyleLbl="node3" presStyleIdx="0" presStyleCnt="0"/>
      <dgm:spPr/>
      <dgm:t>
        <a:bodyPr/>
        <a:lstStyle/>
        <a:p>
          <a:endParaRPr lang="en-US"/>
        </a:p>
      </dgm:t>
    </dgm:pt>
    <dgm:pt modelId="{F8B21A01-6E96-445A-ABB8-48CFE464D4A9}" type="pres">
      <dgm:prSet presAssocID="{D9D86F64-F827-4CAA-99CF-BE649A71CE4D}" presName="hierChild4" presStyleCnt="0"/>
      <dgm:spPr/>
    </dgm:pt>
    <dgm:pt modelId="{4894A641-BAB3-4697-B3ED-6D97244C0F34}" type="pres">
      <dgm:prSet presAssocID="{D9D86F64-F827-4CAA-99CF-BE649A71CE4D}" presName="hierChild5" presStyleCnt="0"/>
      <dgm:spPr/>
    </dgm:pt>
    <dgm:pt modelId="{C0E1B890-AB00-47A6-B791-4D6A97AF9160}" type="pres">
      <dgm:prSet presAssocID="{38977485-4ECA-4226-B7E5-FA6B364D521E}" presName="Name37" presStyleLbl="parChTrans1D3" presStyleIdx="1" presStyleCnt="4"/>
      <dgm:spPr/>
      <dgm:t>
        <a:bodyPr/>
        <a:lstStyle/>
        <a:p>
          <a:endParaRPr lang="en-US"/>
        </a:p>
      </dgm:t>
    </dgm:pt>
    <dgm:pt modelId="{59F5EB80-872E-49DD-A969-E51B0706469B}" type="pres">
      <dgm:prSet presAssocID="{A1FB75FD-C7D0-4F2B-81E7-2E1A1827EECC}" presName="hierRoot2" presStyleCnt="0">
        <dgm:presLayoutVars>
          <dgm:hierBranch val="init"/>
        </dgm:presLayoutVars>
      </dgm:prSet>
      <dgm:spPr/>
    </dgm:pt>
    <dgm:pt modelId="{D863EFAB-642C-4B00-B28D-E02B00AF0210}" type="pres">
      <dgm:prSet presAssocID="{A1FB75FD-C7D0-4F2B-81E7-2E1A1827EECC}" presName="rootComposite" presStyleCnt="0"/>
      <dgm:spPr/>
    </dgm:pt>
    <dgm:pt modelId="{C70E5A2D-C135-4410-AD99-16B8CCB29666}" type="pres">
      <dgm:prSet presAssocID="{A1FB75FD-C7D0-4F2B-81E7-2E1A1827EECC}" presName="rootText" presStyleLbl="node1" presStyleIdx="3" presStyleCnt="8" custScaleX="15955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B589DFE-9053-41DE-865D-63F47C43DF61}" type="pres">
      <dgm:prSet presAssocID="{A1FB75FD-C7D0-4F2B-81E7-2E1A1827EECC}" presName="titleText2" presStyleLbl="fgAcc1" presStyleIdx="3" presStyleCnt="8" custScaleX="132960" custLinFactNeighborX="1816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590E27A-DFF8-4C33-BD8D-7A0E63410A46}" type="pres">
      <dgm:prSet presAssocID="{A1FB75FD-C7D0-4F2B-81E7-2E1A1827EECC}" presName="rootConnector" presStyleLbl="node3" presStyleIdx="0" presStyleCnt="0"/>
      <dgm:spPr/>
      <dgm:t>
        <a:bodyPr/>
        <a:lstStyle/>
        <a:p>
          <a:endParaRPr lang="en-US"/>
        </a:p>
      </dgm:t>
    </dgm:pt>
    <dgm:pt modelId="{57B485D0-62EF-48B1-A5A4-C139CAD5A925}" type="pres">
      <dgm:prSet presAssocID="{A1FB75FD-C7D0-4F2B-81E7-2E1A1827EECC}" presName="hierChild4" presStyleCnt="0"/>
      <dgm:spPr/>
    </dgm:pt>
    <dgm:pt modelId="{69EE29F7-BC66-44AA-9E8F-554C12022A2C}" type="pres">
      <dgm:prSet presAssocID="{E967BC31-7C9B-46DC-9AD1-C4CFC176F6D1}" presName="Name37" presStyleLbl="parChTrans1D4" presStyleIdx="0" presStyleCnt="3"/>
      <dgm:spPr/>
      <dgm:t>
        <a:bodyPr/>
        <a:lstStyle/>
        <a:p>
          <a:endParaRPr lang="en-US"/>
        </a:p>
      </dgm:t>
    </dgm:pt>
    <dgm:pt modelId="{7F32EAFC-404D-4808-92FF-58950389AF1D}" type="pres">
      <dgm:prSet presAssocID="{DBD6E5C3-238F-4537-8CD2-E6D11C919566}" presName="hierRoot2" presStyleCnt="0">
        <dgm:presLayoutVars>
          <dgm:hierBranch val="init"/>
        </dgm:presLayoutVars>
      </dgm:prSet>
      <dgm:spPr/>
    </dgm:pt>
    <dgm:pt modelId="{9BCF0B9C-BB95-41E9-BB38-2068101D1EA1}" type="pres">
      <dgm:prSet presAssocID="{DBD6E5C3-238F-4537-8CD2-E6D11C919566}" presName="rootComposite" presStyleCnt="0"/>
      <dgm:spPr/>
    </dgm:pt>
    <dgm:pt modelId="{B2C79DE5-8DF1-40B4-864A-95693BC1470A}" type="pres">
      <dgm:prSet presAssocID="{DBD6E5C3-238F-4537-8CD2-E6D11C919566}" presName="rootText" presStyleLbl="node1" presStyleIdx="4" presStyleCnt="8" custScaleX="15955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3397C57-EB93-4DDB-BB88-FD6EE6A78B77}" type="pres">
      <dgm:prSet presAssocID="{DBD6E5C3-238F-4537-8CD2-E6D11C919566}" presName="titleText2" presStyleLbl="fgAcc1" presStyleIdx="4" presStyleCnt="8" custScaleX="132960" custLinFactNeighborX="1816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07F9671-431D-4C1B-A5D1-BA4146BBBF50}" type="pres">
      <dgm:prSet presAssocID="{DBD6E5C3-238F-4537-8CD2-E6D11C919566}" presName="rootConnector" presStyleLbl="node4" presStyleIdx="0" presStyleCnt="0"/>
      <dgm:spPr/>
      <dgm:t>
        <a:bodyPr/>
        <a:lstStyle/>
        <a:p>
          <a:endParaRPr lang="en-US"/>
        </a:p>
      </dgm:t>
    </dgm:pt>
    <dgm:pt modelId="{F7066404-B165-4D87-8F49-8B809849C612}" type="pres">
      <dgm:prSet presAssocID="{DBD6E5C3-238F-4537-8CD2-E6D11C919566}" presName="hierChild4" presStyleCnt="0"/>
      <dgm:spPr/>
    </dgm:pt>
    <dgm:pt modelId="{ECAF5F0A-DABF-4F42-9801-F9E1FA1A62AA}" type="pres">
      <dgm:prSet presAssocID="{DBD6E5C3-238F-4537-8CD2-E6D11C919566}" presName="hierChild5" presStyleCnt="0"/>
      <dgm:spPr/>
    </dgm:pt>
    <dgm:pt modelId="{66A0C23D-8D28-4E72-B39F-7A93E65736A9}" type="pres">
      <dgm:prSet presAssocID="{11B98178-9B74-46DB-BC64-5ECAE84F79E5}" presName="Name37" presStyleLbl="parChTrans1D4" presStyleIdx="1" presStyleCnt="3"/>
      <dgm:spPr/>
      <dgm:t>
        <a:bodyPr/>
        <a:lstStyle/>
        <a:p>
          <a:endParaRPr lang="en-US"/>
        </a:p>
      </dgm:t>
    </dgm:pt>
    <dgm:pt modelId="{CCB75571-5CE4-4F8E-882E-C2989838069B}" type="pres">
      <dgm:prSet presAssocID="{A5482732-677F-4150-8351-55B3CBA46BBA}" presName="hierRoot2" presStyleCnt="0">
        <dgm:presLayoutVars>
          <dgm:hierBranch val="init"/>
        </dgm:presLayoutVars>
      </dgm:prSet>
      <dgm:spPr/>
    </dgm:pt>
    <dgm:pt modelId="{AD713781-1C0D-44B0-AF52-EAC6D7108D31}" type="pres">
      <dgm:prSet presAssocID="{A5482732-677F-4150-8351-55B3CBA46BBA}" presName="rootComposite" presStyleCnt="0"/>
      <dgm:spPr/>
    </dgm:pt>
    <dgm:pt modelId="{5CA79283-2219-4B61-B667-E17DDDA65DC7}" type="pres">
      <dgm:prSet presAssocID="{A5482732-677F-4150-8351-55B3CBA46BBA}" presName="rootText" presStyleLbl="node1" presStyleIdx="5" presStyleCnt="8" custScaleX="15955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5F3F119-4CAF-45CC-9D56-3CC0A286A98E}" type="pres">
      <dgm:prSet presAssocID="{A5482732-677F-4150-8351-55B3CBA46BBA}" presName="titleText2" presStyleLbl="fgAcc1" presStyleIdx="5" presStyleCnt="8" custScaleX="132960" custLinFactNeighborX="1816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B7FC295-A512-4244-B91F-9B054869307C}" type="pres">
      <dgm:prSet presAssocID="{A5482732-677F-4150-8351-55B3CBA46BBA}" presName="rootConnector" presStyleLbl="node4" presStyleIdx="0" presStyleCnt="0"/>
      <dgm:spPr/>
      <dgm:t>
        <a:bodyPr/>
        <a:lstStyle/>
        <a:p>
          <a:endParaRPr lang="en-US"/>
        </a:p>
      </dgm:t>
    </dgm:pt>
    <dgm:pt modelId="{EC3E57F9-8455-4CFB-9F46-E7195A9B5DDA}" type="pres">
      <dgm:prSet presAssocID="{A5482732-677F-4150-8351-55B3CBA46BBA}" presName="hierChild4" presStyleCnt="0"/>
      <dgm:spPr/>
    </dgm:pt>
    <dgm:pt modelId="{78100A57-B57C-4112-9275-DC43621FCA7B}" type="pres">
      <dgm:prSet presAssocID="{A5482732-677F-4150-8351-55B3CBA46BBA}" presName="hierChild5" presStyleCnt="0"/>
      <dgm:spPr/>
    </dgm:pt>
    <dgm:pt modelId="{5323AF5E-1740-4302-B761-0C0225846B7B}" type="pres">
      <dgm:prSet presAssocID="{EC170FAE-6C44-49C5-AE8B-472EA7EFFB65}" presName="Name37" presStyleLbl="parChTrans1D4" presStyleIdx="2" presStyleCnt="3"/>
      <dgm:spPr/>
      <dgm:t>
        <a:bodyPr/>
        <a:lstStyle/>
        <a:p>
          <a:endParaRPr lang="en-US"/>
        </a:p>
      </dgm:t>
    </dgm:pt>
    <dgm:pt modelId="{25C849AF-3337-4205-A7F2-43F193DDDA29}" type="pres">
      <dgm:prSet presAssocID="{3BFBAB8E-A9E8-4679-B1CD-0573414E2E7B}" presName="hierRoot2" presStyleCnt="0">
        <dgm:presLayoutVars>
          <dgm:hierBranch val="init"/>
        </dgm:presLayoutVars>
      </dgm:prSet>
      <dgm:spPr/>
    </dgm:pt>
    <dgm:pt modelId="{90FB3931-182F-4A96-A06F-4252A85C5309}" type="pres">
      <dgm:prSet presAssocID="{3BFBAB8E-A9E8-4679-B1CD-0573414E2E7B}" presName="rootComposite" presStyleCnt="0"/>
      <dgm:spPr/>
    </dgm:pt>
    <dgm:pt modelId="{685F83DA-A37F-41B3-9EED-8D556D424105}" type="pres">
      <dgm:prSet presAssocID="{3BFBAB8E-A9E8-4679-B1CD-0573414E2E7B}" presName="rootText" presStyleLbl="node1" presStyleIdx="6" presStyleCnt="8" custScaleX="15955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DDFEE0C-91EE-413F-836F-D69643BEE900}" type="pres">
      <dgm:prSet presAssocID="{3BFBAB8E-A9E8-4679-B1CD-0573414E2E7B}" presName="titleText2" presStyleLbl="fgAcc1" presStyleIdx="6" presStyleCnt="8" custScaleX="132960" custLinFactNeighborX="1816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07493F8-F4C9-449D-9585-531C9B8DAE79}" type="pres">
      <dgm:prSet presAssocID="{3BFBAB8E-A9E8-4679-B1CD-0573414E2E7B}" presName="rootConnector" presStyleLbl="node4" presStyleIdx="0" presStyleCnt="0"/>
      <dgm:spPr/>
      <dgm:t>
        <a:bodyPr/>
        <a:lstStyle/>
        <a:p>
          <a:endParaRPr lang="en-US"/>
        </a:p>
      </dgm:t>
    </dgm:pt>
    <dgm:pt modelId="{24315154-F1E2-4188-BFC6-EAAF6FE644EC}" type="pres">
      <dgm:prSet presAssocID="{3BFBAB8E-A9E8-4679-B1CD-0573414E2E7B}" presName="hierChild4" presStyleCnt="0"/>
      <dgm:spPr/>
    </dgm:pt>
    <dgm:pt modelId="{6FD7F65E-0E9B-4A73-BDFC-EA3298746890}" type="pres">
      <dgm:prSet presAssocID="{3BFBAB8E-A9E8-4679-B1CD-0573414E2E7B}" presName="hierChild5" presStyleCnt="0"/>
      <dgm:spPr/>
    </dgm:pt>
    <dgm:pt modelId="{E62BE3E7-9F3A-4855-90A2-7F9BF1174640}" type="pres">
      <dgm:prSet presAssocID="{A1FB75FD-C7D0-4F2B-81E7-2E1A1827EECC}" presName="hierChild5" presStyleCnt="0"/>
      <dgm:spPr/>
    </dgm:pt>
    <dgm:pt modelId="{97813CBC-34A4-4225-AE97-AB618728A622}" type="pres">
      <dgm:prSet presAssocID="{BA24660F-BB72-4915-8F45-79AF171D4CB3}" presName="Name37" presStyleLbl="parChTrans1D3" presStyleIdx="2" presStyleCnt="4"/>
      <dgm:spPr/>
      <dgm:t>
        <a:bodyPr/>
        <a:lstStyle/>
        <a:p>
          <a:endParaRPr lang="en-US"/>
        </a:p>
      </dgm:t>
    </dgm:pt>
    <dgm:pt modelId="{AAEAA04B-D2A1-4A50-AFA9-57E734BDE15C}" type="pres">
      <dgm:prSet presAssocID="{8BE0BB79-243D-474C-8C45-F60300058E22}" presName="hierRoot2" presStyleCnt="0">
        <dgm:presLayoutVars>
          <dgm:hierBranch val="init"/>
        </dgm:presLayoutVars>
      </dgm:prSet>
      <dgm:spPr/>
    </dgm:pt>
    <dgm:pt modelId="{34225A0E-67C7-473E-9796-930B4100A7B4}" type="pres">
      <dgm:prSet presAssocID="{8BE0BB79-243D-474C-8C45-F60300058E22}" presName="rootComposite" presStyleCnt="0"/>
      <dgm:spPr/>
    </dgm:pt>
    <dgm:pt modelId="{35A89E8D-4783-4883-9362-34391682CD33}" type="pres">
      <dgm:prSet presAssocID="{8BE0BB79-243D-474C-8C45-F60300058E22}" presName="rootText" presStyleLbl="node1" presStyleIdx="7" presStyleCnt="8" custScaleX="15955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ABDDA30-03D2-416B-AF40-C02FB1104ABF}" type="pres">
      <dgm:prSet presAssocID="{8BE0BB79-243D-474C-8C45-F60300058E22}" presName="titleText2" presStyleLbl="fgAcc1" presStyleIdx="7" presStyleCnt="8" custScaleX="189043" custLinFactNeighborX="14323" custLinFactNeighborY="973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559EE13-9FA0-416C-99AB-6B3D93AE617C}" type="pres">
      <dgm:prSet presAssocID="{8BE0BB79-243D-474C-8C45-F60300058E22}" presName="rootConnector" presStyleLbl="node3" presStyleIdx="0" presStyleCnt="0"/>
      <dgm:spPr/>
      <dgm:t>
        <a:bodyPr/>
        <a:lstStyle/>
        <a:p>
          <a:endParaRPr lang="en-US"/>
        </a:p>
      </dgm:t>
    </dgm:pt>
    <dgm:pt modelId="{996D5C10-36A5-426A-B98E-5AED4F8FB795}" type="pres">
      <dgm:prSet presAssocID="{8BE0BB79-243D-474C-8C45-F60300058E22}" presName="hierChild4" presStyleCnt="0"/>
      <dgm:spPr/>
    </dgm:pt>
    <dgm:pt modelId="{18C2DE4F-C762-4636-94D8-D19CDEABAAC1}" type="pres">
      <dgm:prSet presAssocID="{8BE0BB79-243D-474C-8C45-F60300058E22}" presName="hierChild5" presStyleCnt="0"/>
      <dgm:spPr/>
    </dgm:pt>
    <dgm:pt modelId="{4E2B65BE-259B-4901-A344-6DA3D6ACA5EC}" type="pres">
      <dgm:prSet presAssocID="{6A67785F-4F86-48E5-BB9F-1ECEBABF6544}" presName="hierChild5" presStyleCnt="0"/>
      <dgm:spPr/>
    </dgm:pt>
    <dgm:pt modelId="{215015B5-94E2-4E72-B00C-C4D8FE8869DB}" type="pres">
      <dgm:prSet presAssocID="{28CF7FAF-DC09-494E-B915-97BA6EE07AF6}" presName="Name96" presStyleLbl="parChTrans1D3" presStyleIdx="3" presStyleCnt="4"/>
      <dgm:spPr/>
      <dgm:t>
        <a:bodyPr/>
        <a:lstStyle/>
        <a:p>
          <a:endParaRPr lang="en-US"/>
        </a:p>
      </dgm:t>
    </dgm:pt>
    <dgm:pt modelId="{0C142717-A6C0-4779-A0C9-CE5DA7BF91CE}" type="pres">
      <dgm:prSet presAssocID="{12150416-8849-4B94-89C9-54DB5B78D335}" presName="hierRoot3" presStyleCnt="0">
        <dgm:presLayoutVars>
          <dgm:hierBranch val="init"/>
        </dgm:presLayoutVars>
      </dgm:prSet>
      <dgm:spPr/>
    </dgm:pt>
    <dgm:pt modelId="{47CCB94E-6DB6-4C35-8793-6F11C3DCA93A}" type="pres">
      <dgm:prSet presAssocID="{12150416-8849-4B94-89C9-54DB5B78D335}" presName="rootComposite3" presStyleCnt="0"/>
      <dgm:spPr/>
    </dgm:pt>
    <dgm:pt modelId="{EE0A99A3-433B-4529-A74C-59741F945112}" type="pres">
      <dgm:prSet presAssocID="{12150416-8849-4B94-89C9-54DB5B78D335}" presName="rootText3" presStyleLbl="asst1" presStyleIdx="0" presStyleCnt="1" custScaleX="1595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803F6C-2981-4051-8E8E-3288E71B14A9}" type="pres">
      <dgm:prSet presAssocID="{12150416-8849-4B94-89C9-54DB5B78D335}" presName="titleText3" presStyleLbl="fgAcc2" presStyleIdx="0" presStyleCnt="1" custScaleX="132960" custLinFactNeighborX="1816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3C6310D-C45B-47DA-81A3-4D58A0C473AC}" type="pres">
      <dgm:prSet presAssocID="{12150416-8849-4B94-89C9-54DB5B78D335}" presName="rootConnector3" presStyleLbl="asst2" presStyleIdx="0" presStyleCnt="0"/>
      <dgm:spPr/>
      <dgm:t>
        <a:bodyPr/>
        <a:lstStyle/>
        <a:p>
          <a:endParaRPr lang="en-US"/>
        </a:p>
      </dgm:t>
    </dgm:pt>
    <dgm:pt modelId="{A749BC60-DFAA-4F2F-ADA1-EBB2C613018D}" type="pres">
      <dgm:prSet presAssocID="{12150416-8849-4B94-89C9-54DB5B78D335}" presName="hierChild6" presStyleCnt="0"/>
      <dgm:spPr/>
    </dgm:pt>
    <dgm:pt modelId="{A60BF443-E3D0-45A5-B934-C47BF943DDAD}" type="pres">
      <dgm:prSet presAssocID="{12150416-8849-4B94-89C9-54DB5B78D335}" presName="hierChild7" presStyleCnt="0"/>
      <dgm:spPr/>
    </dgm:pt>
    <dgm:pt modelId="{AAC7020A-AFFC-40A0-B392-0D5FE5691F81}" type="pres">
      <dgm:prSet presAssocID="{6B833AA0-1AD3-404D-B28E-6984BCDDE5AD}" presName="hierChild3" presStyleCnt="0"/>
      <dgm:spPr/>
    </dgm:pt>
  </dgm:ptLst>
  <dgm:cxnLst>
    <dgm:cxn modelId="{1A45C6B6-2DEB-4DD3-85E4-503057E8E8CA}" srcId="{6A67785F-4F86-48E5-BB9F-1ECEBABF6544}" destId="{12150416-8849-4B94-89C9-54DB5B78D335}" srcOrd="3" destOrd="0" parTransId="{28CF7FAF-DC09-494E-B915-97BA6EE07AF6}" sibTransId="{AE9FFBEC-3217-4546-B618-31C187B41436}"/>
    <dgm:cxn modelId="{E1E7CE31-A155-4D9C-BBDA-5A8676E94D38}" type="presOf" srcId="{D9D86F64-F827-4CAA-99CF-BE649A71CE4D}" destId="{F5614B16-5B54-415C-B869-BAF54E79B85E}" srcOrd="1" destOrd="0" presId="urn:microsoft.com/office/officeart/2008/layout/NameandTitleOrganizationalChart"/>
    <dgm:cxn modelId="{CA46F6ED-9C55-47A0-8AB2-9CE6C0A9A3EE}" srcId="{6A67785F-4F86-48E5-BB9F-1ECEBABF6544}" destId="{8BE0BB79-243D-474C-8C45-F60300058E22}" srcOrd="2" destOrd="0" parTransId="{BA24660F-BB72-4915-8F45-79AF171D4CB3}" sibTransId="{6A5FF9F1-BB78-48AF-820E-0BB153BB4466}"/>
    <dgm:cxn modelId="{079FF2BF-EB8D-4C99-8196-7F272FCD5982}" type="presOf" srcId="{3AD49583-ADFD-449E-9934-83AD8B873042}" destId="{941B0C3D-4832-48AB-9A98-E82BF0DFD1C0}" srcOrd="0" destOrd="0" presId="urn:microsoft.com/office/officeart/2008/layout/NameandTitleOrganizationalChart"/>
    <dgm:cxn modelId="{DDB880E3-3AF8-4BF6-95B0-FBF32E348DFA}" srcId="{6B833AA0-1AD3-404D-B28E-6984BCDDE5AD}" destId="{3AD49583-ADFD-449E-9934-83AD8B873042}" srcOrd="0" destOrd="0" parTransId="{EC067689-0DA4-4CBD-A2A7-717658E432B2}" sibTransId="{DB51D489-DDC0-4815-94E9-18A4635CA58B}"/>
    <dgm:cxn modelId="{7D4A58AF-B899-4B68-8077-4A8F88D31E18}" type="presOf" srcId="{A1FB75FD-C7D0-4F2B-81E7-2E1A1827EECC}" destId="{C70E5A2D-C135-4410-AD99-16B8CCB29666}" srcOrd="0" destOrd="0" presId="urn:microsoft.com/office/officeart/2008/layout/NameandTitleOrganizationalChart"/>
    <dgm:cxn modelId="{3172E1AC-B4BA-4950-BD64-0542BE9209CE}" srcId="{6B833AA0-1AD3-404D-B28E-6984BCDDE5AD}" destId="{6A67785F-4F86-48E5-BB9F-1ECEBABF6544}" srcOrd="1" destOrd="0" parTransId="{BE3C7CD3-C2C3-448A-96FA-6F4D31AF3572}" sibTransId="{2A55D7FD-00A1-421B-9EDB-A52496EB3D83}"/>
    <dgm:cxn modelId="{347AAF92-E112-4595-B32B-25A6037C7266}" type="presOf" srcId="{28CF7FAF-DC09-494E-B915-97BA6EE07AF6}" destId="{215015B5-94E2-4E72-B00C-C4D8FE8869DB}" srcOrd="0" destOrd="0" presId="urn:microsoft.com/office/officeart/2008/layout/NameandTitleOrganizationalChart"/>
    <dgm:cxn modelId="{1E38849D-8E9C-4667-BB72-2B79DEFF8523}" type="presOf" srcId="{6A5FF9F1-BB78-48AF-820E-0BB153BB4466}" destId="{EABDDA30-03D2-416B-AF40-C02FB1104ABF}" srcOrd="0" destOrd="0" presId="urn:microsoft.com/office/officeart/2008/layout/NameandTitleOrganizationalChart"/>
    <dgm:cxn modelId="{19A96DEA-6B77-43FE-8EB7-8E7500F19F39}" type="presOf" srcId="{8BE0BB79-243D-474C-8C45-F60300058E22}" destId="{9559EE13-9FA0-416C-99AB-6B3D93AE617C}" srcOrd="1" destOrd="0" presId="urn:microsoft.com/office/officeart/2008/layout/NameandTitleOrganizationalChart"/>
    <dgm:cxn modelId="{D10A35A9-E309-4360-A78E-BFCD8E67C8AC}" type="presOf" srcId="{4BBB9DC1-70F6-4F9F-BA08-6C09C697127F}" destId="{036CEB05-D323-404E-A9F9-E79204CF73BF}" srcOrd="0" destOrd="0" presId="urn:microsoft.com/office/officeart/2008/layout/NameandTitleOrganizationalChart"/>
    <dgm:cxn modelId="{90FA2CEB-FA00-4D83-87F3-1C4DADFA382D}" type="presOf" srcId="{6B833AA0-1AD3-404D-B28E-6984BCDDE5AD}" destId="{593310C5-C517-4FAC-88DD-5D12482847E9}" srcOrd="1" destOrd="0" presId="urn:microsoft.com/office/officeart/2008/layout/NameandTitleOrganizationalChart"/>
    <dgm:cxn modelId="{12A4B798-1F2B-4DAF-8424-C310992FBD1F}" srcId="{7186DF4F-CB8F-43B2-8380-A158B1A0E91E}" destId="{6B833AA0-1AD3-404D-B28E-6984BCDDE5AD}" srcOrd="0" destOrd="0" parTransId="{2E20863B-9F15-4218-980C-43100697EF23}" sibTransId="{4BBB9DC1-70F6-4F9F-BA08-6C09C697127F}"/>
    <dgm:cxn modelId="{E9AEE1C0-C88B-4344-8D88-3C7B28D7B9BB}" type="presOf" srcId="{A1FB75FD-C7D0-4F2B-81E7-2E1A1827EECC}" destId="{6590E27A-DFF8-4C33-BD8D-7A0E63410A46}" srcOrd="1" destOrd="0" presId="urn:microsoft.com/office/officeart/2008/layout/NameandTitleOrganizationalChart"/>
    <dgm:cxn modelId="{D0B89C0E-E7C2-4EF9-B219-959EC30A5DB9}" type="presOf" srcId="{6A67785F-4F86-48E5-BB9F-1ECEBABF6544}" destId="{C8D960CB-594F-4703-9263-D6C05C9E29AC}" srcOrd="0" destOrd="0" presId="urn:microsoft.com/office/officeart/2008/layout/NameandTitleOrganizationalChart"/>
    <dgm:cxn modelId="{BB19420B-8277-4961-BFAD-F0D04680DDF9}" type="presOf" srcId="{8BE0BB79-243D-474C-8C45-F60300058E22}" destId="{35A89E8D-4783-4883-9362-34391682CD33}" srcOrd="0" destOrd="0" presId="urn:microsoft.com/office/officeart/2008/layout/NameandTitleOrganizationalChart"/>
    <dgm:cxn modelId="{EA41A6A8-4098-416A-8431-1D48EA11B1D1}" type="presOf" srcId="{3BFBAB8E-A9E8-4679-B1CD-0573414E2E7B}" destId="{907493F8-F4C9-449D-9585-531C9B8DAE79}" srcOrd="1" destOrd="0" presId="urn:microsoft.com/office/officeart/2008/layout/NameandTitleOrganizationalChart"/>
    <dgm:cxn modelId="{24B8A0A4-EEFE-4E1E-AEDC-05069288A624}" type="presOf" srcId="{DB51D489-DDC0-4815-94E9-18A4635CA58B}" destId="{9BB25A49-D5CE-4A48-ADEB-74D8B0A5182A}" srcOrd="0" destOrd="0" presId="urn:microsoft.com/office/officeart/2008/layout/NameandTitleOrganizationalChart"/>
    <dgm:cxn modelId="{9F771188-B2C4-4699-BEB7-5B2F9D124F80}" srcId="{6A67785F-4F86-48E5-BB9F-1ECEBABF6544}" destId="{A1FB75FD-C7D0-4F2B-81E7-2E1A1827EECC}" srcOrd="1" destOrd="0" parTransId="{38977485-4ECA-4226-B7E5-FA6B364D521E}" sibTransId="{D90CE218-0803-4FEF-93F2-4C13D921B8F1}"/>
    <dgm:cxn modelId="{78AB2E4A-3A5C-48ED-B6AE-18F22ABC8B9E}" type="presOf" srcId="{BE3C7CD3-C2C3-448A-96FA-6F4D31AF3572}" destId="{F838C859-201C-405F-ACEA-569DF1DB359A}" srcOrd="0" destOrd="0" presId="urn:microsoft.com/office/officeart/2008/layout/NameandTitleOrganizationalChart"/>
    <dgm:cxn modelId="{24892E27-D999-4A6C-8411-6F4513BC6DB5}" type="presOf" srcId="{3BFBAB8E-A9E8-4679-B1CD-0573414E2E7B}" destId="{685F83DA-A37F-41B3-9EED-8D556D424105}" srcOrd="0" destOrd="0" presId="urn:microsoft.com/office/officeart/2008/layout/NameandTitleOrganizationalChart"/>
    <dgm:cxn modelId="{E7C8B31C-29AD-4C0C-A57B-CCB32D4F123B}" type="presOf" srcId="{2A55D7FD-00A1-421B-9EDB-A52496EB3D83}" destId="{439C1BE2-6419-4EF5-99A0-789C5FC00482}" srcOrd="0" destOrd="0" presId="urn:microsoft.com/office/officeart/2008/layout/NameandTitleOrganizationalChart"/>
    <dgm:cxn modelId="{0AAB7F20-EBCA-4D5B-978B-EEB8B971E19F}" type="presOf" srcId="{D90CE218-0803-4FEF-93F2-4C13D921B8F1}" destId="{7B589DFE-9053-41DE-865D-63F47C43DF61}" srcOrd="0" destOrd="0" presId="urn:microsoft.com/office/officeart/2008/layout/NameandTitleOrganizationalChart"/>
    <dgm:cxn modelId="{9E88DCA4-8201-41D3-8796-2A14069CF801}" type="presOf" srcId="{38977485-4ECA-4226-B7E5-FA6B364D521E}" destId="{C0E1B890-AB00-47A6-B791-4D6A97AF9160}" srcOrd="0" destOrd="0" presId="urn:microsoft.com/office/officeart/2008/layout/NameandTitleOrganizationalChart"/>
    <dgm:cxn modelId="{A5E37739-9F01-4E91-9FA8-085AD4135BEA}" type="presOf" srcId="{A5482732-677F-4150-8351-55B3CBA46BBA}" destId="{9B7FC295-A512-4244-B91F-9B054869307C}" srcOrd="1" destOrd="0" presId="urn:microsoft.com/office/officeart/2008/layout/NameandTitleOrganizationalChart"/>
    <dgm:cxn modelId="{ED1BFA85-44E0-4BE5-AF9F-BE8B1DE7699A}" type="presOf" srcId="{BA24660F-BB72-4915-8F45-79AF171D4CB3}" destId="{97813CBC-34A4-4225-AE97-AB618728A622}" srcOrd="0" destOrd="0" presId="urn:microsoft.com/office/officeart/2008/layout/NameandTitleOrganizationalChart"/>
    <dgm:cxn modelId="{6C7BFC24-22BE-4BEB-B13D-B49C243DA52F}" type="presOf" srcId="{3AD49583-ADFD-449E-9934-83AD8B873042}" destId="{01A9A2AF-F4E2-4F9A-97A1-B024627136C8}" srcOrd="1" destOrd="0" presId="urn:microsoft.com/office/officeart/2008/layout/NameandTitleOrganizationalChart"/>
    <dgm:cxn modelId="{38212D3A-995C-4362-9058-19B335CB21A2}" type="presOf" srcId="{6B833AA0-1AD3-404D-B28E-6984BCDDE5AD}" destId="{C27C3150-74FE-4E02-9D8E-862A6DB78DA7}" srcOrd="0" destOrd="0" presId="urn:microsoft.com/office/officeart/2008/layout/NameandTitleOrganizationalChart"/>
    <dgm:cxn modelId="{A82AEDB7-5716-47A9-A872-26B8810DF5A9}" type="presOf" srcId="{E967BC31-7C9B-46DC-9AD1-C4CFC176F6D1}" destId="{69EE29F7-BC66-44AA-9E8F-554C12022A2C}" srcOrd="0" destOrd="0" presId="urn:microsoft.com/office/officeart/2008/layout/NameandTitleOrganizationalChart"/>
    <dgm:cxn modelId="{6FBF4BC6-9F01-458C-93F6-0054E63BEFB4}" type="presOf" srcId="{6A67785F-4F86-48E5-BB9F-1ECEBABF6544}" destId="{7B1E824A-5CA8-482A-A2CB-D661DE7B1246}" srcOrd="1" destOrd="0" presId="urn:microsoft.com/office/officeart/2008/layout/NameandTitleOrganizationalChart"/>
    <dgm:cxn modelId="{FA3808C3-3429-4299-B666-14ED61088154}" srcId="{A1FB75FD-C7D0-4F2B-81E7-2E1A1827EECC}" destId="{3BFBAB8E-A9E8-4679-B1CD-0573414E2E7B}" srcOrd="2" destOrd="0" parTransId="{EC170FAE-6C44-49C5-AE8B-472EA7EFFB65}" sibTransId="{538D1905-6A54-4B2E-BA99-37803221E94E}"/>
    <dgm:cxn modelId="{77A6B437-28B0-44D7-9938-E47A88CEE8C0}" type="presOf" srcId="{A5482732-677F-4150-8351-55B3CBA46BBA}" destId="{5CA79283-2219-4B61-B667-E17DDDA65DC7}" srcOrd="0" destOrd="0" presId="urn:microsoft.com/office/officeart/2008/layout/NameandTitleOrganizationalChart"/>
    <dgm:cxn modelId="{3C8C326E-A162-4FFE-BBAD-5A9F44E469FE}" type="presOf" srcId="{DBD6E5C3-238F-4537-8CD2-E6D11C919566}" destId="{B2C79DE5-8DF1-40B4-864A-95693BC1470A}" srcOrd="0" destOrd="0" presId="urn:microsoft.com/office/officeart/2008/layout/NameandTitleOrganizationalChart"/>
    <dgm:cxn modelId="{39F80A68-49A0-40D3-887E-F7782ED18860}" type="presOf" srcId="{EC067689-0DA4-4CBD-A2A7-717658E432B2}" destId="{372BFF92-139A-42EF-A95B-588914DAF78C}" srcOrd="0" destOrd="0" presId="urn:microsoft.com/office/officeart/2008/layout/NameandTitleOrganizationalChart"/>
    <dgm:cxn modelId="{C705861F-66A7-49F9-80C3-EDB8E2C372E4}" srcId="{A1FB75FD-C7D0-4F2B-81E7-2E1A1827EECC}" destId="{DBD6E5C3-238F-4537-8CD2-E6D11C919566}" srcOrd="0" destOrd="0" parTransId="{E967BC31-7C9B-46DC-9AD1-C4CFC176F6D1}" sibTransId="{CB5943BE-4578-4155-B642-B9E70F271831}"/>
    <dgm:cxn modelId="{207403D4-7DC8-4697-9F2F-18A26A9BC490}" type="presOf" srcId="{AE9FFBEC-3217-4546-B618-31C187B41436}" destId="{60803F6C-2981-4051-8E8E-3288E71B14A9}" srcOrd="0" destOrd="0" presId="urn:microsoft.com/office/officeart/2008/layout/NameandTitleOrganizationalChart"/>
    <dgm:cxn modelId="{3FD8CDDD-D93A-4CE7-B4F7-03FF7B050313}" type="presOf" srcId="{7186DF4F-CB8F-43B2-8380-A158B1A0E91E}" destId="{F77F43E9-2557-4F7D-A762-F3013B2FAEF1}" srcOrd="0" destOrd="0" presId="urn:microsoft.com/office/officeart/2008/layout/NameandTitleOrganizationalChart"/>
    <dgm:cxn modelId="{2C1B206A-1C83-4CA0-A739-2A114E0DDF78}" type="presOf" srcId="{B96D0A09-ABBC-438F-B14C-03BCC3729086}" destId="{4FAD0023-A621-44BA-8BF1-7F9D1F1270F9}" srcOrd="0" destOrd="0" presId="urn:microsoft.com/office/officeart/2008/layout/NameandTitleOrganizationalChart"/>
    <dgm:cxn modelId="{198A204A-A0AC-4DCE-B8B1-962FB357E99E}" type="presOf" srcId="{D9D86F64-F827-4CAA-99CF-BE649A71CE4D}" destId="{2A85DBEC-6C71-4A69-9F6E-5BB5239A32D9}" srcOrd="0" destOrd="0" presId="urn:microsoft.com/office/officeart/2008/layout/NameandTitleOrganizationalChart"/>
    <dgm:cxn modelId="{26C3411A-0763-491F-B733-6C4842E5B040}" type="presOf" srcId="{12150416-8849-4B94-89C9-54DB5B78D335}" destId="{53C6310D-C45B-47DA-81A3-4D58A0C473AC}" srcOrd="1" destOrd="0" presId="urn:microsoft.com/office/officeart/2008/layout/NameandTitleOrganizationalChart"/>
    <dgm:cxn modelId="{DB3AB716-5B4C-4BA2-A8BD-18D1E2323165}" type="presOf" srcId="{12150416-8849-4B94-89C9-54DB5B78D335}" destId="{EE0A99A3-433B-4529-A74C-59741F945112}" srcOrd="0" destOrd="0" presId="urn:microsoft.com/office/officeart/2008/layout/NameandTitleOrganizationalChart"/>
    <dgm:cxn modelId="{08FDB709-85BF-4897-816E-6D4A8D5E41F9}" type="presOf" srcId="{727674BB-4290-4F58-B705-0672043B68E6}" destId="{450DA5D9-0313-4AC5-A7EB-0F6CC86EFBE6}" srcOrd="0" destOrd="0" presId="urn:microsoft.com/office/officeart/2008/layout/NameandTitleOrganizationalChart"/>
    <dgm:cxn modelId="{79B3F508-93E8-4D8C-8842-7D0E7F3DBC1A}" type="presOf" srcId="{11B98178-9B74-46DB-BC64-5ECAE84F79E5}" destId="{66A0C23D-8D28-4E72-B39F-7A93E65736A9}" srcOrd="0" destOrd="0" presId="urn:microsoft.com/office/officeart/2008/layout/NameandTitleOrganizationalChart"/>
    <dgm:cxn modelId="{57D979EB-8DD2-4E43-8D8D-AE0895CD9262}" type="presOf" srcId="{538D1905-6A54-4B2E-BA99-37803221E94E}" destId="{5DDFEE0C-91EE-413F-836F-D69643BEE900}" srcOrd="0" destOrd="0" presId="urn:microsoft.com/office/officeart/2008/layout/NameandTitleOrganizationalChart"/>
    <dgm:cxn modelId="{25C4CCD4-DC18-4335-8C5D-CF01F16B8D78}" type="presOf" srcId="{DBD6E5C3-238F-4537-8CD2-E6D11C919566}" destId="{C07F9671-431D-4C1B-A5D1-BA4146BBBF50}" srcOrd="1" destOrd="0" presId="urn:microsoft.com/office/officeart/2008/layout/NameandTitleOrganizationalChart"/>
    <dgm:cxn modelId="{18F57657-01A5-48B2-B6E7-88319B319A76}" type="presOf" srcId="{25EFC175-2713-46B0-9DA7-B316C5B15E0F}" destId="{05F3F119-4CAF-45CC-9D56-3CC0A286A98E}" srcOrd="0" destOrd="0" presId="urn:microsoft.com/office/officeart/2008/layout/NameandTitleOrganizationalChart"/>
    <dgm:cxn modelId="{FAF74800-5F2B-4058-8893-EA0B595501F1}" type="presOf" srcId="{CB5943BE-4578-4155-B642-B9E70F271831}" destId="{C3397C57-EB93-4DDB-BB88-FD6EE6A78B77}" srcOrd="0" destOrd="0" presId="urn:microsoft.com/office/officeart/2008/layout/NameandTitleOrganizationalChart"/>
    <dgm:cxn modelId="{B41ED1F6-E840-4CD4-8EC6-8954B1B80BDA}" type="presOf" srcId="{EC170FAE-6C44-49C5-AE8B-472EA7EFFB65}" destId="{5323AF5E-1740-4302-B761-0C0225846B7B}" srcOrd="0" destOrd="0" presId="urn:microsoft.com/office/officeart/2008/layout/NameandTitleOrganizationalChart"/>
    <dgm:cxn modelId="{54BA3E98-32C3-4B5F-9CB4-6CE74523A7A4}" srcId="{A1FB75FD-C7D0-4F2B-81E7-2E1A1827EECC}" destId="{A5482732-677F-4150-8351-55B3CBA46BBA}" srcOrd="1" destOrd="0" parTransId="{11B98178-9B74-46DB-BC64-5ECAE84F79E5}" sibTransId="{25EFC175-2713-46B0-9DA7-B316C5B15E0F}"/>
    <dgm:cxn modelId="{7673B589-CB21-4B38-8A75-EFE3DB2C17FF}" srcId="{6A67785F-4F86-48E5-BB9F-1ECEBABF6544}" destId="{D9D86F64-F827-4CAA-99CF-BE649A71CE4D}" srcOrd="0" destOrd="0" parTransId="{727674BB-4290-4F58-B705-0672043B68E6}" sibTransId="{B96D0A09-ABBC-438F-B14C-03BCC3729086}"/>
    <dgm:cxn modelId="{F8BABF46-3319-4E4E-B06D-A5D905BB327F}" type="presParOf" srcId="{F77F43E9-2557-4F7D-A762-F3013B2FAEF1}" destId="{96815BD9-AC4B-40C1-A152-D7920A441C47}" srcOrd="0" destOrd="0" presId="urn:microsoft.com/office/officeart/2008/layout/NameandTitleOrganizationalChart"/>
    <dgm:cxn modelId="{FEA3900B-D1F7-4BA0-B571-7ACEFDE1C51A}" type="presParOf" srcId="{96815BD9-AC4B-40C1-A152-D7920A441C47}" destId="{ED8AB17A-2F02-434C-98F5-64F9580014F4}" srcOrd="0" destOrd="0" presId="urn:microsoft.com/office/officeart/2008/layout/NameandTitleOrganizationalChart"/>
    <dgm:cxn modelId="{D149AD8D-A0B4-41F9-AC1E-7A924F053291}" type="presParOf" srcId="{ED8AB17A-2F02-434C-98F5-64F9580014F4}" destId="{C27C3150-74FE-4E02-9D8E-862A6DB78DA7}" srcOrd="0" destOrd="0" presId="urn:microsoft.com/office/officeart/2008/layout/NameandTitleOrganizationalChart"/>
    <dgm:cxn modelId="{7DDF970B-BE48-4DCB-AE7E-33191E4C01E4}" type="presParOf" srcId="{ED8AB17A-2F02-434C-98F5-64F9580014F4}" destId="{036CEB05-D323-404E-A9F9-E79204CF73BF}" srcOrd="1" destOrd="0" presId="urn:microsoft.com/office/officeart/2008/layout/NameandTitleOrganizationalChart"/>
    <dgm:cxn modelId="{3550E117-8577-48C9-9268-7B643094DD0F}" type="presParOf" srcId="{ED8AB17A-2F02-434C-98F5-64F9580014F4}" destId="{593310C5-C517-4FAC-88DD-5D12482847E9}" srcOrd="2" destOrd="0" presId="urn:microsoft.com/office/officeart/2008/layout/NameandTitleOrganizationalChart"/>
    <dgm:cxn modelId="{C60D128F-335A-4F78-A602-76C7D77BF296}" type="presParOf" srcId="{96815BD9-AC4B-40C1-A152-D7920A441C47}" destId="{C0683344-1D3B-4450-9A57-2E8FE06ACD9A}" srcOrd="1" destOrd="0" presId="urn:microsoft.com/office/officeart/2008/layout/NameandTitleOrganizationalChart"/>
    <dgm:cxn modelId="{AF9A3218-B9B6-4881-8D36-E16E356A8FA6}" type="presParOf" srcId="{C0683344-1D3B-4450-9A57-2E8FE06ACD9A}" destId="{372BFF92-139A-42EF-A95B-588914DAF78C}" srcOrd="0" destOrd="0" presId="urn:microsoft.com/office/officeart/2008/layout/NameandTitleOrganizationalChart"/>
    <dgm:cxn modelId="{E973D254-3DE8-4725-86B4-5ED3136512B7}" type="presParOf" srcId="{C0683344-1D3B-4450-9A57-2E8FE06ACD9A}" destId="{44E3E977-8B36-475C-BAA1-0CDFAF91D2CF}" srcOrd="1" destOrd="0" presId="urn:microsoft.com/office/officeart/2008/layout/NameandTitleOrganizationalChart"/>
    <dgm:cxn modelId="{81497C35-8DD8-4843-BF24-9C788CB6E356}" type="presParOf" srcId="{44E3E977-8B36-475C-BAA1-0CDFAF91D2CF}" destId="{640060DF-F84C-4773-8E2D-4847BDF8D1A3}" srcOrd="0" destOrd="0" presId="urn:microsoft.com/office/officeart/2008/layout/NameandTitleOrganizationalChart"/>
    <dgm:cxn modelId="{982D725A-7550-4A83-AE01-7DF9A27696D7}" type="presParOf" srcId="{640060DF-F84C-4773-8E2D-4847BDF8D1A3}" destId="{941B0C3D-4832-48AB-9A98-E82BF0DFD1C0}" srcOrd="0" destOrd="0" presId="urn:microsoft.com/office/officeart/2008/layout/NameandTitleOrganizationalChart"/>
    <dgm:cxn modelId="{4FE643E5-F295-4761-8418-4F3BCDB585AA}" type="presParOf" srcId="{640060DF-F84C-4773-8E2D-4847BDF8D1A3}" destId="{9BB25A49-D5CE-4A48-ADEB-74D8B0A5182A}" srcOrd="1" destOrd="0" presId="urn:microsoft.com/office/officeart/2008/layout/NameandTitleOrganizationalChart"/>
    <dgm:cxn modelId="{047C6CD2-FB8C-4A5E-8745-B74E4699D1AC}" type="presParOf" srcId="{640060DF-F84C-4773-8E2D-4847BDF8D1A3}" destId="{01A9A2AF-F4E2-4F9A-97A1-B024627136C8}" srcOrd="2" destOrd="0" presId="urn:microsoft.com/office/officeart/2008/layout/NameandTitleOrganizationalChart"/>
    <dgm:cxn modelId="{64237968-D78A-4CE4-9A7B-4398CF676414}" type="presParOf" srcId="{44E3E977-8B36-475C-BAA1-0CDFAF91D2CF}" destId="{876D26B2-0B2B-477E-91B1-F589DDCF1C27}" srcOrd="1" destOrd="0" presId="urn:microsoft.com/office/officeart/2008/layout/NameandTitleOrganizationalChart"/>
    <dgm:cxn modelId="{42FD1041-12A4-43D5-AD7A-9ECC96A47F67}" type="presParOf" srcId="{44E3E977-8B36-475C-BAA1-0CDFAF91D2CF}" destId="{EF3C3396-8122-4C31-969E-D6E0D3C0CD37}" srcOrd="2" destOrd="0" presId="urn:microsoft.com/office/officeart/2008/layout/NameandTitleOrganizationalChart"/>
    <dgm:cxn modelId="{FF19B3FF-0829-4FA7-981C-1D41C1DB006B}" type="presParOf" srcId="{C0683344-1D3B-4450-9A57-2E8FE06ACD9A}" destId="{F838C859-201C-405F-ACEA-569DF1DB359A}" srcOrd="2" destOrd="0" presId="urn:microsoft.com/office/officeart/2008/layout/NameandTitleOrganizationalChart"/>
    <dgm:cxn modelId="{CB613DFB-2509-42B8-9CFA-CE1983ACE61F}" type="presParOf" srcId="{C0683344-1D3B-4450-9A57-2E8FE06ACD9A}" destId="{6FB14ABC-04AA-4ED6-95D7-874ADD9E2522}" srcOrd="3" destOrd="0" presId="urn:microsoft.com/office/officeart/2008/layout/NameandTitleOrganizationalChart"/>
    <dgm:cxn modelId="{7A33196A-2059-4AA7-B9AB-61B047F1FA06}" type="presParOf" srcId="{6FB14ABC-04AA-4ED6-95D7-874ADD9E2522}" destId="{C9E33051-224A-45AE-AB51-721B1987107F}" srcOrd="0" destOrd="0" presId="urn:microsoft.com/office/officeart/2008/layout/NameandTitleOrganizationalChart"/>
    <dgm:cxn modelId="{D2382665-4B3F-48CB-9FC9-F65E64FEBE52}" type="presParOf" srcId="{C9E33051-224A-45AE-AB51-721B1987107F}" destId="{C8D960CB-594F-4703-9263-D6C05C9E29AC}" srcOrd="0" destOrd="0" presId="urn:microsoft.com/office/officeart/2008/layout/NameandTitleOrganizationalChart"/>
    <dgm:cxn modelId="{4E699ED5-93E2-40DF-A047-0D281A885D70}" type="presParOf" srcId="{C9E33051-224A-45AE-AB51-721B1987107F}" destId="{439C1BE2-6419-4EF5-99A0-789C5FC00482}" srcOrd="1" destOrd="0" presId="urn:microsoft.com/office/officeart/2008/layout/NameandTitleOrganizationalChart"/>
    <dgm:cxn modelId="{4A5610FB-B3E8-4A84-B3A5-2781B8F60668}" type="presParOf" srcId="{C9E33051-224A-45AE-AB51-721B1987107F}" destId="{7B1E824A-5CA8-482A-A2CB-D661DE7B1246}" srcOrd="2" destOrd="0" presId="urn:microsoft.com/office/officeart/2008/layout/NameandTitleOrganizationalChart"/>
    <dgm:cxn modelId="{65D55B70-1E06-490D-8D2B-1C1C36E5BC08}" type="presParOf" srcId="{6FB14ABC-04AA-4ED6-95D7-874ADD9E2522}" destId="{7CC725D2-B6DE-4E13-85F1-A5BD8A5C5A1A}" srcOrd="1" destOrd="0" presId="urn:microsoft.com/office/officeart/2008/layout/NameandTitleOrganizationalChart"/>
    <dgm:cxn modelId="{4ACE7F89-5F16-4479-93C9-9537FC8286DE}" type="presParOf" srcId="{7CC725D2-B6DE-4E13-85F1-A5BD8A5C5A1A}" destId="{450DA5D9-0313-4AC5-A7EB-0F6CC86EFBE6}" srcOrd="0" destOrd="0" presId="urn:microsoft.com/office/officeart/2008/layout/NameandTitleOrganizationalChart"/>
    <dgm:cxn modelId="{2BD5FE8F-5E4F-4B55-8311-3C33F3E05988}" type="presParOf" srcId="{7CC725D2-B6DE-4E13-85F1-A5BD8A5C5A1A}" destId="{D36698EA-F4E0-42D5-9FA2-CEF63B74A5DB}" srcOrd="1" destOrd="0" presId="urn:microsoft.com/office/officeart/2008/layout/NameandTitleOrganizationalChart"/>
    <dgm:cxn modelId="{23289FD1-AC0B-44A3-90CD-961CDA15E743}" type="presParOf" srcId="{D36698EA-F4E0-42D5-9FA2-CEF63B74A5DB}" destId="{52E7FCF7-2BB6-4620-9C57-651649770EB7}" srcOrd="0" destOrd="0" presId="urn:microsoft.com/office/officeart/2008/layout/NameandTitleOrganizationalChart"/>
    <dgm:cxn modelId="{F594826D-E318-42E8-9D5C-DDCA16BB2E61}" type="presParOf" srcId="{52E7FCF7-2BB6-4620-9C57-651649770EB7}" destId="{2A85DBEC-6C71-4A69-9F6E-5BB5239A32D9}" srcOrd="0" destOrd="0" presId="urn:microsoft.com/office/officeart/2008/layout/NameandTitleOrganizationalChart"/>
    <dgm:cxn modelId="{35AB2BBF-8E1E-4268-81A4-AF14253F5773}" type="presParOf" srcId="{52E7FCF7-2BB6-4620-9C57-651649770EB7}" destId="{4FAD0023-A621-44BA-8BF1-7F9D1F1270F9}" srcOrd="1" destOrd="0" presId="urn:microsoft.com/office/officeart/2008/layout/NameandTitleOrganizationalChart"/>
    <dgm:cxn modelId="{45C60E8F-18C8-4C13-B3A0-7E57DEDE11AA}" type="presParOf" srcId="{52E7FCF7-2BB6-4620-9C57-651649770EB7}" destId="{F5614B16-5B54-415C-B869-BAF54E79B85E}" srcOrd="2" destOrd="0" presId="urn:microsoft.com/office/officeart/2008/layout/NameandTitleOrganizationalChart"/>
    <dgm:cxn modelId="{20649635-3746-468E-8381-C374ED393E2F}" type="presParOf" srcId="{D36698EA-F4E0-42D5-9FA2-CEF63B74A5DB}" destId="{F8B21A01-6E96-445A-ABB8-48CFE464D4A9}" srcOrd="1" destOrd="0" presId="urn:microsoft.com/office/officeart/2008/layout/NameandTitleOrganizationalChart"/>
    <dgm:cxn modelId="{574E6FE9-ABD7-4027-B7B0-17846740C495}" type="presParOf" srcId="{D36698EA-F4E0-42D5-9FA2-CEF63B74A5DB}" destId="{4894A641-BAB3-4697-B3ED-6D97244C0F34}" srcOrd="2" destOrd="0" presId="urn:microsoft.com/office/officeart/2008/layout/NameandTitleOrganizationalChart"/>
    <dgm:cxn modelId="{9B940D9F-6641-40CE-B8BB-C1A1273006FF}" type="presParOf" srcId="{7CC725D2-B6DE-4E13-85F1-A5BD8A5C5A1A}" destId="{C0E1B890-AB00-47A6-B791-4D6A97AF9160}" srcOrd="2" destOrd="0" presId="urn:microsoft.com/office/officeart/2008/layout/NameandTitleOrganizationalChart"/>
    <dgm:cxn modelId="{F9F587C5-669C-46FC-9547-23C3D059AD4D}" type="presParOf" srcId="{7CC725D2-B6DE-4E13-85F1-A5BD8A5C5A1A}" destId="{59F5EB80-872E-49DD-A969-E51B0706469B}" srcOrd="3" destOrd="0" presId="urn:microsoft.com/office/officeart/2008/layout/NameandTitleOrganizationalChart"/>
    <dgm:cxn modelId="{47508FA7-1039-4B73-925E-893A517E7AEE}" type="presParOf" srcId="{59F5EB80-872E-49DD-A969-E51B0706469B}" destId="{D863EFAB-642C-4B00-B28D-E02B00AF0210}" srcOrd="0" destOrd="0" presId="urn:microsoft.com/office/officeart/2008/layout/NameandTitleOrganizationalChart"/>
    <dgm:cxn modelId="{012D5386-EA34-455D-A90C-FE4FDAA3AF77}" type="presParOf" srcId="{D863EFAB-642C-4B00-B28D-E02B00AF0210}" destId="{C70E5A2D-C135-4410-AD99-16B8CCB29666}" srcOrd="0" destOrd="0" presId="urn:microsoft.com/office/officeart/2008/layout/NameandTitleOrganizationalChart"/>
    <dgm:cxn modelId="{7109461E-29AA-4306-B1B4-68C8056AC4FA}" type="presParOf" srcId="{D863EFAB-642C-4B00-B28D-E02B00AF0210}" destId="{7B589DFE-9053-41DE-865D-63F47C43DF61}" srcOrd="1" destOrd="0" presId="urn:microsoft.com/office/officeart/2008/layout/NameandTitleOrganizationalChart"/>
    <dgm:cxn modelId="{0CBFE2EC-4634-4C48-BD9B-D771189DCB5F}" type="presParOf" srcId="{D863EFAB-642C-4B00-B28D-E02B00AF0210}" destId="{6590E27A-DFF8-4C33-BD8D-7A0E63410A46}" srcOrd="2" destOrd="0" presId="urn:microsoft.com/office/officeart/2008/layout/NameandTitleOrganizationalChart"/>
    <dgm:cxn modelId="{AD8E7B6D-CDE0-4764-A369-516BEB660D5D}" type="presParOf" srcId="{59F5EB80-872E-49DD-A969-E51B0706469B}" destId="{57B485D0-62EF-48B1-A5A4-C139CAD5A925}" srcOrd="1" destOrd="0" presId="urn:microsoft.com/office/officeart/2008/layout/NameandTitleOrganizationalChart"/>
    <dgm:cxn modelId="{539317D6-11EC-45DB-88E8-6D4060A6DCDA}" type="presParOf" srcId="{57B485D0-62EF-48B1-A5A4-C139CAD5A925}" destId="{69EE29F7-BC66-44AA-9E8F-554C12022A2C}" srcOrd="0" destOrd="0" presId="urn:microsoft.com/office/officeart/2008/layout/NameandTitleOrganizationalChart"/>
    <dgm:cxn modelId="{B74A94EC-58BA-46A0-A8E9-5693781C65B2}" type="presParOf" srcId="{57B485D0-62EF-48B1-A5A4-C139CAD5A925}" destId="{7F32EAFC-404D-4808-92FF-58950389AF1D}" srcOrd="1" destOrd="0" presId="urn:microsoft.com/office/officeart/2008/layout/NameandTitleOrganizationalChart"/>
    <dgm:cxn modelId="{EB68190F-82C6-44C0-95F8-60DD22005F97}" type="presParOf" srcId="{7F32EAFC-404D-4808-92FF-58950389AF1D}" destId="{9BCF0B9C-BB95-41E9-BB38-2068101D1EA1}" srcOrd="0" destOrd="0" presId="urn:microsoft.com/office/officeart/2008/layout/NameandTitleOrganizationalChart"/>
    <dgm:cxn modelId="{93CE355F-7C1E-40ED-9FBB-008450D6F75E}" type="presParOf" srcId="{9BCF0B9C-BB95-41E9-BB38-2068101D1EA1}" destId="{B2C79DE5-8DF1-40B4-864A-95693BC1470A}" srcOrd="0" destOrd="0" presId="urn:microsoft.com/office/officeart/2008/layout/NameandTitleOrganizationalChart"/>
    <dgm:cxn modelId="{630CCB3F-2AF1-488A-8161-E46139FF7244}" type="presParOf" srcId="{9BCF0B9C-BB95-41E9-BB38-2068101D1EA1}" destId="{C3397C57-EB93-4DDB-BB88-FD6EE6A78B77}" srcOrd="1" destOrd="0" presId="urn:microsoft.com/office/officeart/2008/layout/NameandTitleOrganizationalChart"/>
    <dgm:cxn modelId="{400188BC-35B9-47D6-B641-41F34B2E62A7}" type="presParOf" srcId="{9BCF0B9C-BB95-41E9-BB38-2068101D1EA1}" destId="{C07F9671-431D-4C1B-A5D1-BA4146BBBF50}" srcOrd="2" destOrd="0" presId="urn:microsoft.com/office/officeart/2008/layout/NameandTitleOrganizationalChart"/>
    <dgm:cxn modelId="{FADCF42B-1742-46D7-BD84-B29B0C3771D2}" type="presParOf" srcId="{7F32EAFC-404D-4808-92FF-58950389AF1D}" destId="{F7066404-B165-4D87-8F49-8B809849C612}" srcOrd="1" destOrd="0" presId="urn:microsoft.com/office/officeart/2008/layout/NameandTitleOrganizationalChart"/>
    <dgm:cxn modelId="{21230578-596E-4ACC-9AA7-1CE9FC4E0F47}" type="presParOf" srcId="{7F32EAFC-404D-4808-92FF-58950389AF1D}" destId="{ECAF5F0A-DABF-4F42-9801-F9E1FA1A62AA}" srcOrd="2" destOrd="0" presId="urn:microsoft.com/office/officeart/2008/layout/NameandTitleOrganizationalChart"/>
    <dgm:cxn modelId="{01370E07-9D18-4846-93AB-95F9A43075BE}" type="presParOf" srcId="{57B485D0-62EF-48B1-A5A4-C139CAD5A925}" destId="{66A0C23D-8D28-4E72-B39F-7A93E65736A9}" srcOrd="2" destOrd="0" presId="urn:microsoft.com/office/officeart/2008/layout/NameandTitleOrganizationalChart"/>
    <dgm:cxn modelId="{BB80F68A-0BE7-4E43-B72D-25CC3BAF2BCD}" type="presParOf" srcId="{57B485D0-62EF-48B1-A5A4-C139CAD5A925}" destId="{CCB75571-5CE4-4F8E-882E-C2989838069B}" srcOrd="3" destOrd="0" presId="urn:microsoft.com/office/officeart/2008/layout/NameandTitleOrganizationalChart"/>
    <dgm:cxn modelId="{749C6FA8-C5A5-41D9-B32D-6F6CCA9B2BFF}" type="presParOf" srcId="{CCB75571-5CE4-4F8E-882E-C2989838069B}" destId="{AD713781-1C0D-44B0-AF52-EAC6D7108D31}" srcOrd="0" destOrd="0" presId="urn:microsoft.com/office/officeart/2008/layout/NameandTitleOrganizationalChart"/>
    <dgm:cxn modelId="{AA1DA032-6374-4583-812F-E02BBDA66074}" type="presParOf" srcId="{AD713781-1C0D-44B0-AF52-EAC6D7108D31}" destId="{5CA79283-2219-4B61-B667-E17DDDA65DC7}" srcOrd="0" destOrd="0" presId="urn:microsoft.com/office/officeart/2008/layout/NameandTitleOrganizationalChart"/>
    <dgm:cxn modelId="{561879D2-9B0E-43B5-B5FC-D6BE321F8C5F}" type="presParOf" srcId="{AD713781-1C0D-44B0-AF52-EAC6D7108D31}" destId="{05F3F119-4CAF-45CC-9D56-3CC0A286A98E}" srcOrd="1" destOrd="0" presId="urn:microsoft.com/office/officeart/2008/layout/NameandTitleOrganizationalChart"/>
    <dgm:cxn modelId="{26F93284-F762-4D7D-B26A-8536C583DB3E}" type="presParOf" srcId="{AD713781-1C0D-44B0-AF52-EAC6D7108D31}" destId="{9B7FC295-A512-4244-B91F-9B054869307C}" srcOrd="2" destOrd="0" presId="urn:microsoft.com/office/officeart/2008/layout/NameandTitleOrganizationalChart"/>
    <dgm:cxn modelId="{E737EB61-B91A-4854-A86D-B7F0F806AB4F}" type="presParOf" srcId="{CCB75571-5CE4-4F8E-882E-C2989838069B}" destId="{EC3E57F9-8455-4CFB-9F46-E7195A9B5DDA}" srcOrd="1" destOrd="0" presId="urn:microsoft.com/office/officeart/2008/layout/NameandTitleOrganizationalChart"/>
    <dgm:cxn modelId="{07479A01-D7E0-4776-9437-D99372CFD415}" type="presParOf" srcId="{CCB75571-5CE4-4F8E-882E-C2989838069B}" destId="{78100A57-B57C-4112-9275-DC43621FCA7B}" srcOrd="2" destOrd="0" presId="urn:microsoft.com/office/officeart/2008/layout/NameandTitleOrganizationalChart"/>
    <dgm:cxn modelId="{340E79C5-8215-4A0B-9A24-9A5BBFB97AAF}" type="presParOf" srcId="{57B485D0-62EF-48B1-A5A4-C139CAD5A925}" destId="{5323AF5E-1740-4302-B761-0C0225846B7B}" srcOrd="4" destOrd="0" presId="urn:microsoft.com/office/officeart/2008/layout/NameandTitleOrganizationalChart"/>
    <dgm:cxn modelId="{8E558B33-598E-4D70-9585-C5DE0C270560}" type="presParOf" srcId="{57B485D0-62EF-48B1-A5A4-C139CAD5A925}" destId="{25C849AF-3337-4205-A7F2-43F193DDDA29}" srcOrd="5" destOrd="0" presId="urn:microsoft.com/office/officeart/2008/layout/NameandTitleOrganizationalChart"/>
    <dgm:cxn modelId="{D8397398-C637-4536-8B5B-36BC728BE84A}" type="presParOf" srcId="{25C849AF-3337-4205-A7F2-43F193DDDA29}" destId="{90FB3931-182F-4A96-A06F-4252A85C5309}" srcOrd="0" destOrd="0" presId="urn:microsoft.com/office/officeart/2008/layout/NameandTitleOrganizationalChart"/>
    <dgm:cxn modelId="{3626FD24-7BA2-4BB4-A713-6376D4E338FA}" type="presParOf" srcId="{90FB3931-182F-4A96-A06F-4252A85C5309}" destId="{685F83DA-A37F-41B3-9EED-8D556D424105}" srcOrd="0" destOrd="0" presId="urn:microsoft.com/office/officeart/2008/layout/NameandTitleOrganizationalChart"/>
    <dgm:cxn modelId="{EBAEE81F-1AFC-400A-B027-5491EAE592A8}" type="presParOf" srcId="{90FB3931-182F-4A96-A06F-4252A85C5309}" destId="{5DDFEE0C-91EE-413F-836F-D69643BEE900}" srcOrd="1" destOrd="0" presId="urn:microsoft.com/office/officeart/2008/layout/NameandTitleOrganizationalChart"/>
    <dgm:cxn modelId="{FC415FFD-24F9-499E-B622-54BCEBF2C7BF}" type="presParOf" srcId="{90FB3931-182F-4A96-A06F-4252A85C5309}" destId="{907493F8-F4C9-449D-9585-531C9B8DAE79}" srcOrd="2" destOrd="0" presId="urn:microsoft.com/office/officeart/2008/layout/NameandTitleOrganizationalChart"/>
    <dgm:cxn modelId="{F8E7A98C-F825-4432-ACD2-189A85B490E3}" type="presParOf" srcId="{25C849AF-3337-4205-A7F2-43F193DDDA29}" destId="{24315154-F1E2-4188-BFC6-EAAF6FE644EC}" srcOrd="1" destOrd="0" presId="urn:microsoft.com/office/officeart/2008/layout/NameandTitleOrganizationalChart"/>
    <dgm:cxn modelId="{72362446-0970-4E38-8B7F-46FF5EB6B775}" type="presParOf" srcId="{25C849AF-3337-4205-A7F2-43F193DDDA29}" destId="{6FD7F65E-0E9B-4A73-BDFC-EA3298746890}" srcOrd="2" destOrd="0" presId="urn:microsoft.com/office/officeart/2008/layout/NameandTitleOrganizationalChart"/>
    <dgm:cxn modelId="{67BF9783-2D74-4544-90DB-60F8DDD7CB7B}" type="presParOf" srcId="{59F5EB80-872E-49DD-A969-E51B0706469B}" destId="{E62BE3E7-9F3A-4855-90A2-7F9BF1174640}" srcOrd="2" destOrd="0" presId="urn:microsoft.com/office/officeart/2008/layout/NameandTitleOrganizationalChart"/>
    <dgm:cxn modelId="{FA62D598-7ADC-464F-9E8B-699F8B90796E}" type="presParOf" srcId="{7CC725D2-B6DE-4E13-85F1-A5BD8A5C5A1A}" destId="{97813CBC-34A4-4225-AE97-AB618728A622}" srcOrd="4" destOrd="0" presId="urn:microsoft.com/office/officeart/2008/layout/NameandTitleOrganizationalChart"/>
    <dgm:cxn modelId="{4C27E957-CF80-4798-B1B5-3DBD50EE5E7F}" type="presParOf" srcId="{7CC725D2-B6DE-4E13-85F1-A5BD8A5C5A1A}" destId="{AAEAA04B-D2A1-4A50-AFA9-57E734BDE15C}" srcOrd="5" destOrd="0" presId="urn:microsoft.com/office/officeart/2008/layout/NameandTitleOrganizationalChart"/>
    <dgm:cxn modelId="{C930BF15-0289-4921-954A-CC206523D65A}" type="presParOf" srcId="{AAEAA04B-D2A1-4A50-AFA9-57E734BDE15C}" destId="{34225A0E-67C7-473E-9796-930B4100A7B4}" srcOrd="0" destOrd="0" presId="urn:microsoft.com/office/officeart/2008/layout/NameandTitleOrganizationalChart"/>
    <dgm:cxn modelId="{52D849F8-01CB-43AE-B1C2-809F6A6662AE}" type="presParOf" srcId="{34225A0E-67C7-473E-9796-930B4100A7B4}" destId="{35A89E8D-4783-4883-9362-34391682CD33}" srcOrd="0" destOrd="0" presId="urn:microsoft.com/office/officeart/2008/layout/NameandTitleOrganizationalChart"/>
    <dgm:cxn modelId="{06D2B333-8831-4FD9-889E-3DFB5F8C5415}" type="presParOf" srcId="{34225A0E-67C7-473E-9796-930B4100A7B4}" destId="{EABDDA30-03D2-416B-AF40-C02FB1104ABF}" srcOrd="1" destOrd="0" presId="urn:microsoft.com/office/officeart/2008/layout/NameandTitleOrganizationalChart"/>
    <dgm:cxn modelId="{0369F97C-F4BB-4E52-B6A0-6FFDF1E42199}" type="presParOf" srcId="{34225A0E-67C7-473E-9796-930B4100A7B4}" destId="{9559EE13-9FA0-416C-99AB-6B3D93AE617C}" srcOrd="2" destOrd="0" presId="urn:microsoft.com/office/officeart/2008/layout/NameandTitleOrganizationalChart"/>
    <dgm:cxn modelId="{FF874A62-1765-43DA-B8A2-3CE31D802049}" type="presParOf" srcId="{AAEAA04B-D2A1-4A50-AFA9-57E734BDE15C}" destId="{996D5C10-36A5-426A-B98E-5AED4F8FB795}" srcOrd="1" destOrd="0" presId="urn:microsoft.com/office/officeart/2008/layout/NameandTitleOrganizationalChart"/>
    <dgm:cxn modelId="{31029B65-620E-4189-A578-FEABA8E7A845}" type="presParOf" srcId="{AAEAA04B-D2A1-4A50-AFA9-57E734BDE15C}" destId="{18C2DE4F-C762-4636-94D8-D19CDEABAAC1}" srcOrd="2" destOrd="0" presId="urn:microsoft.com/office/officeart/2008/layout/NameandTitleOrganizationalChart"/>
    <dgm:cxn modelId="{D8D36C2A-EDCA-4C26-A578-3D41E448A91D}" type="presParOf" srcId="{6FB14ABC-04AA-4ED6-95D7-874ADD9E2522}" destId="{4E2B65BE-259B-4901-A344-6DA3D6ACA5EC}" srcOrd="2" destOrd="0" presId="urn:microsoft.com/office/officeart/2008/layout/NameandTitleOrganizationalChart"/>
    <dgm:cxn modelId="{4F1E0E25-61F0-4CD6-9554-3E330B057E9D}" type="presParOf" srcId="{4E2B65BE-259B-4901-A344-6DA3D6ACA5EC}" destId="{215015B5-94E2-4E72-B00C-C4D8FE8869DB}" srcOrd="0" destOrd="0" presId="urn:microsoft.com/office/officeart/2008/layout/NameandTitleOrganizationalChart"/>
    <dgm:cxn modelId="{26302918-EC75-4E7D-A463-60B67F4BC9CA}" type="presParOf" srcId="{4E2B65BE-259B-4901-A344-6DA3D6ACA5EC}" destId="{0C142717-A6C0-4779-A0C9-CE5DA7BF91CE}" srcOrd="1" destOrd="0" presId="urn:microsoft.com/office/officeart/2008/layout/NameandTitleOrganizationalChart"/>
    <dgm:cxn modelId="{0DD6F20D-4B1E-4E1D-A5C8-DEC797206DF2}" type="presParOf" srcId="{0C142717-A6C0-4779-A0C9-CE5DA7BF91CE}" destId="{47CCB94E-6DB6-4C35-8793-6F11C3DCA93A}" srcOrd="0" destOrd="0" presId="urn:microsoft.com/office/officeart/2008/layout/NameandTitleOrganizationalChart"/>
    <dgm:cxn modelId="{359A4053-7FA7-45E1-BD1D-953274FF0EDD}" type="presParOf" srcId="{47CCB94E-6DB6-4C35-8793-6F11C3DCA93A}" destId="{EE0A99A3-433B-4529-A74C-59741F945112}" srcOrd="0" destOrd="0" presId="urn:microsoft.com/office/officeart/2008/layout/NameandTitleOrganizationalChart"/>
    <dgm:cxn modelId="{150D751F-680A-4BF9-905F-D8064308D3AF}" type="presParOf" srcId="{47CCB94E-6DB6-4C35-8793-6F11C3DCA93A}" destId="{60803F6C-2981-4051-8E8E-3288E71B14A9}" srcOrd="1" destOrd="0" presId="urn:microsoft.com/office/officeart/2008/layout/NameandTitleOrganizationalChart"/>
    <dgm:cxn modelId="{E633AE64-4274-43FB-B819-780A7D14F444}" type="presParOf" srcId="{47CCB94E-6DB6-4C35-8793-6F11C3DCA93A}" destId="{53C6310D-C45B-47DA-81A3-4D58A0C473AC}" srcOrd="2" destOrd="0" presId="urn:microsoft.com/office/officeart/2008/layout/NameandTitleOrganizationalChart"/>
    <dgm:cxn modelId="{A380714D-1DC7-4815-8721-1409A3771F07}" type="presParOf" srcId="{0C142717-A6C0-4779-A0C9-CE5DA7BF91CE}" destId="{A749BC60-DFAA-4F2F-ADA1-EBB2C613018D}" srcOrd="1" destOrd="0" presId="urn:microsoft.com/office/officeart/2008/layout/NameandTitleOrganizationalChart"/>
    <dgm:cxn modelId="{250A1894-4ECD-44B6-89A1-F46B8EBF9ACD}" type="presParOf" srcId="{0C142717-A6C0-4779-A0C9-CE5DA7BF91CE}" destId="{A60BF443-E3D0-45A5-B934-C47BF943DDAD}" srcOrd="2" destOrd="0" presId="urn:microsoft.com/office/officeart/2008/layout/NameandTitleOrganizationalChart"/>
    <dgm:cxn modelId="{BC28D825-AB31-4D26-B212-BB1F27385E1C}" type="presParOf" srcId="{96815BD9-AC4B-40C1-A152-D7920A441C47}" destId="{AAC7020A-AFFC-40A0-B392-0D5FE5691F8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5015B5-94E2-4E72-B00C-C4D8FE8869DB}">
      <dsp:nvSpPr>
        <dsp:cNvPr id="0" name=""/>
        <dsp:cNvSpPr/>
      </dsp:nvSpPr>
      <dsp:spPr>
        <a:xfrm>
          <a:off x="4065496" y="1536529"/>
          <a:ext cx="138203" cy="638367"/>
        </a:xfrm>
        <a:custGeom>
          <a:avLst/>
          <a:gdLst/>
          <a:ahLst/>
          <a:cxnLst/>
          <a:rect l="0" t="0" r="0" b="0"/>
          <a:pathLst>
            <a:path>
              <a:moveTo>
                <a:pt x="138203" y="0"/>
              </a:moveTo>
              <a:lnTo>
                <a:pt x="138203" y="638367"/>
              </a:lnTo>
              <a:lnTo>
                <a:pt x="0" y="63836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13CBC-34A4-4225-AE97-AB618728A622}">
      <dsp:nvSpPr>
        <dsp:cNvPr id="0" name=""/>
        <dsp:cNvSpPr/>
      </dsp:nvSpPr>
      <dsp:spPr>
        <a:xfrm>
          <a:off x="4203700" y="1536529"/>
          <a:ext cx="1985581" cy="12767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532"/>
              </a:lnTo>
              <a:lnTo>
                <a:pt x="1985581" y="1138532"/>
              </a:lnTo>
              <a:lnTo>
                <a:pt x="1985581" y="127673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23AF5E-1740-4302-B761-0C0225846B7B}">
      <dsp:nvSpPr>
        <dsp:cNvPr id="0" name=""/>
        <dsp:cNvSpPr/>
      </dsp:nvSpPr>
      <dsp:spPr>
        <a:xfrm>
          <a:off x="4087627" y="3405564"/>
          <a:ext cx="2101654" cy="342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014"/>
              </a:lnTo>
              <a:lnTo>
                <a:pt x="2101654" y="204014"/>
              </a:lnTo>
              <a:lnTo>
                <a:pt x="2101654" y="34221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0C23D-8D28-4E72-B39F-7A93E65736A9}">
      <dsp:nvSpPr>
        <dsp:cNvPr id="0" name=""/>
        <dsp:cNvSpPr/>
      </dsp:nvSpPr>
      <dsp:spPr>
        <a:xfrm>
          <a:off x="4041907" y="3405564"/>
          <a:ext cx="91440" cy="3422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21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E29F7-BC66-44AA-9E8F-554C12022A2C}">
      <dsp:nvSpPr>
        <dsp:cNvPr id="0" name=""/>
        <dsp:cNvSpPr/>
      </dsp:nvSpPr>
      <dsp:spPr>
        <a:xfrm>
          <a:off x="1985973" y="3405564"/>
          <a:ext cx="2101654" cy="342217"/>
        </a:xfrm>
        <a:custGeom>
          <a:avLst/>
          <a:gdLst/>
          <a:ahLst/>
          <a:cxnLst/>
          <a:rect l="0" t="0" r="0" b="0"/>
          <a:pathLst>
            <a:path>
              <a:moveTo>
                <a:pt x="2101654" y="0"/>
              </a:moveTo>
              <a:lnTo>
                <a:pt x="2101654" y="204014"/>
              </a:lnTo>
              <a:lnTo>
                <a:pt x="0" y="204014"/>
              </a:lnTo>
              <a:lnTo>
                <a:pt x="0" y="34221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1B890-AB00-47A6-B791-4D6A97AF9160}">
      <dsp:nvSpPr>
        <dsp:cNvPr id="0" name=""/>
        <dsp:cNvSpPr/>
      </dsp:nvSpPr>
      <dsp:spPr>
        <a:xfrm>
          <a:off x="4087627" y="1536529"/>
          <a:ext cx="116072" cy="1276735"/>
        </a:xfrm>
        <a:custGeom>
          <a:avLst/>
          <a:gdLst/>
          <a:ahLst/>
          <a:cxnLst/>
          <a:rect l="0" t="0" r="0" b="0"/>
          <a:pathLst>
            <a:path>
              <a:moveTo>
                <a:pt x="116072" y="0"/>
              </a:moveTo>
              <a:lnTo>
                <a:pt x="116072" y="1138532"/>
              </a:lnTo>
              <a:lnTo>
                <a:pt x="0" y="1138532"/>
              </a:lnTo>
              <a:lnTo>
                <a:pt x="0" y="127673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DA5D9-0313-4AC5-A7EB-0F6CC86EFBE6}">
      <dsp:nvSpPr>
        <dsp:cNvPr id="0" name=""/>
        <dsp:cNvSpPr/>
      </dsp:nvSpPr>
      <dsp:spPr>
        <a:xfrm>
          <a:off x="1985973" y="1536529"/>
          <a:ext cx="2217726" cy="1276735"/>
        </a:xfrm>
        <a:custGeom>
          <a:avLst/>
          <a:gdLst/>
          <a:ahLst/>
          <a:cxnLst/>
          <a:rect l="0" t="0" r="0" b="0"/>
          <a:pathLst>
            <a:path>
              <a:moveTo>
                <a:pt x="2217726" y="0"/>
              </a:moveTo>
              <a:lnTo>
                <a:pt x="2217726" y="1138532"/>
              </a:lnTo>
              <a:lnTo>
                <a:pt x="0" y="1138532"/>
              </a:lnTo>
              <a:lnTo>
                <a:pt x="0" y="127673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8C859-201C-405F-ACEA-569DF1DB359A}">
      <dsp:nvSpPr>
        <dsp:cNvPr id="0" name=""/>
        <dsp:cNvSpPr/>
      </dsp:nvSpPr>
      <dsp:spPr>
        <a:xfrm>
          <a:off x="2938680" y="593306"/>
          <a:ext cx="1265019" cy="350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719"/>
              </a:lnTo>
              <a:lnTo>
                <a:pt x="1265019" y="212719"/>
              </a:lnTo>
              <a:lnTo>
                <a:pt x="1265019" y="3509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BFF92-139A-42EF-A95B-588914DAF78C}">
      <dsp:nvSpPr>
        <dsp:cNvPr id="0" name=""/>
        <dsp:cNvSpPr/>
      </dsp:nvSpPr>
      <dsp:spPr>
        <a:xfrm>
          <a:off x="2059449" y="593306"/>
          <a:ext cx="879230" cy="350922"/>
        </a:xfrm>
        <a:custGeom>
          <a:avLst/>
          <a:gdLst/>
          <a:ahLst/>
          <a:cxnLst/>
          <a:rect l="0" t="0" r="0" b="0"/>
          <a:pathLst>
            <a:path>
              <a:moveTo>
                <a:pt x="879230" y="0"/>
              </a:moveTo>
              <a:lnTo>
                <a:pt x="879230" y="212719"/>
              </a:lnTo>
              <a:lnTo>
                <a:pt x="0" y="212719"/>
              </a:lnTo>
              <a:lnTo>
                <a:pt x="0" y="3509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C3150-74FE-4E02-9D8E-862A6DB78DA7}">
      <dsp:nvSpPr>
        <dsp:cNvPr id="0" name=""/>
        <dsp:cNvSpPr/>
      </dsp:nvSpPr>
      <dsp:spPr>
        <a:xfrm>
          <a:off x="2026056" y="1006"/>
          <a:ext cx="1825247" cy="59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35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Montgomery   County </a:t>
          </a:r>
          <a:endParaRPr lang="en-US" sz="1600" kern="1200" dirty="0"/>
        </a:p>
      </dsp:txBody>
      <dsp:txXfrm>
        <a:off x="2026056" y="1006"/>
        <a:ext cx="1825247" cy="592299"/>
      </dsp:txXfrm>
    </dsp:sp>
    <dsp:sp modelId="{036CEB05-D323-404E-A9F9-E79204CF73BF}">
      <dsp:nvSpPr>
        <dsp:cNvPr id="0" name=""/>
        <dsp:cNvSpPr/>
      </dsp:nvSpPr>
      <dsp:spPr>
        <a:xfrm>
          <a:off x="1475929" y="456796"/>
          <a:ext cx="3836259" cy="2148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Planning Board, County Council, County Executive</a:t>
          </a:r>
          <a:endParaRPr lang="en-US" sz="1200" kern="1200" dirty="0"/>
        </a:p>
      </dsp:txBody>
      <dsp:txXfrm>
        <a:off x="1475929" y="456796"/>
        <a:ext cx="3836259" cy="214842"/>
      </dsp:txXfrm>
    </dsp:sp>
    <dsp:sp modelId="{941B0C3D-4832-48AB-9A98-E82BF0DFD1C0}">
      <dsp:nvSpPr>
        <dsp:cNvPr id="0" name=""/>
        <dsp:cNvSpPr/>
      </dsp:nvSpPr>
      <dsp:spPr>
        <a:xfrm>
          <a:off x="1104230" y="944229"/>
          <a:ext cx="1910439" cy="59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35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DHCA</a:t>
          </a:r>
          <a:endParaRPr lang="en-US" sz="1600" kern="1200" dirty="0"/>
        </a:p>
      </dsp:txBody>
      <dsp:txXfrm>
        <a:off x="1104230" y="944229"/>
        <a:ext cx="1910439" cy="592299"/>
      </dsp:txXfrm>
    </dsp:sp>
    <dsp:sp modelId="{9BB25A49-D5CE-4A48-ADEB-74D8B0A5182A}">
      <dsp:nvSpPr>
        <dsp:cNvPr id="0" name=""/>
        <dsp:cNvSpPr/>
      </dsp:nvSpPr>
      <dsp:spPr>
        <a:xfrm>
          <a:off x="1716257" y="1404907"/>
          <a:ext cx="1029578" cy="1974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716257" y="1404907"/>
        <a:ext cx="1029578" cy="197433"/>
      </dsp:txXfrm>
    </dsp:sp>
    <dsp:sp modelId="{C8D960CB-594F-4703-9263-D6C05C9E29AC}">
      <dsp:nvSpPr>
        <dsp:cNvPr id="0" name=""/>
        <dsp:cNvSpPr/>
      </dsp:nvSpPr>
      <dsp:spPr>
        <a:xfrm>
          <a:off x="3291076" y="944229"/>
          <a:ext cx="1825247" cy="59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35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Planning Department</a:t>
          </a:r>
          <a:endParaRPr lang="en-US" sz="1600" kern="1200" dirty="0"/>
        </a:p>
      </dsp:txBody>
      <dsp:txXfrm>
        <a:off x="3291076" y="944229"/>
        <a:ext cx="1825247" cy="592299"/>
      </dsp:txXfrm>
    </dsp:sp>
    <dsp:sp modelId="{439C1BE2-6419-4EF5-99A0-789C5FC00482}">
      <dsp:nvSpPr>
        <dsp:cNvPr id="0" name=""/>
        <dsp:cNvSpPr/>
      </dsp:nvSpPr>
      <dsp:spPr>
        <a:xfrm>
          <a:off x="3883755" y="1449714"/>
          <a:ext cx="1368927" cy="1974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883755" y="1449714"/>
        <a:ext cx="1368927" cy="197433"/>
      </dsp:txXfrm>
    </dsp:sp>
    <dsp:sp modelId="{2A85DBEC-6C71-4A69-9F6E-5BB5239A32D9}">
      <dsp:nvSpPr>
        <dsp:cNvPr id="0" name=""/>
        <dsp:cNvSpPr/>
      </dsp:nvSpPr>
      <dsp:spPr>
        <a:xfrm>
          <a:off x="1073349" y="2813264"/>
          <a:ext cx="1825247" cy="592299"/>
        </a:xfrm>
        <a:prstGeom prst="rect">
          <a:avLst/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35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Advisory    Committee</a:t>
          </a:r>
          <a:endParaRPr lang="en-US" sz="1600" kern="1200" dirty="0"/>
        </a:p>
      </dsp:txBody>
      <dsp:txXfrm>
        <a:off x="1073349" y="2813264"/>
        <a:ext cx="1825247" cy="592299"/>
      </dsp:txXfrm>
    </dsp:sp>
    <dsp:sp modelId="{4FAD0023-A621-44BA-8BF1-7F9D1F1270F9}">
      <dsp:nvSpPr>
        <dsp:cNvPr id="0" name=""/>
        <dsp:cNvSpPr/>
      </dsp:nvSpPr>
      <dsp:spPr>
        <a:xfrm>
          <a:off x="1660149" y="3273942"/>
          <a:ext cx="1368927" cy="1974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660149" y="3273942"/>
        <a:ext cx="1368927" cy="197433"/>
      </dsp:txXfrm>
    </dsp:sp>
    <dsp:sp modelId="{C70E5A2D-C135-4410-AD99-16B8CCB29666}">
      <dsp:nvSpPr>
        <dsp:cNvPr id="0" name=""/>
        <dsp:cNvSpPr/>
      </dsp:nvSpPr>
      <dsp:spPr>
        <a:xfrm>
          <a:off x="3175003" y="2813264"/>
          <a:ext cx="1825247" cy="59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35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Consultant Team</a:t>
          </a:r>
          <a:endParaRPr lang="en-US" sz="1600" kern="1200" dirty="0"/>
        </a:p>
      </dsp:txBody>
      <dsp:txXfrm>
        <a:off x="3175003" y="2813264"/>
        <a:ext cx="1825247" cy="592299"/>
      </dsp:txXfrm>
    </dsp:sp>
    <dsp:sp modelId="{7B589DFE-9053-41DE-865D-63F47C43DF61}">
      <dsp:nvSpPr>
        <dsp:cNvPr id="0" name=""/>
        <dsp:cNvSpPr/>
      </dsp:nvSpPr>
      <dsp:spPr>
        <a:xfrm>
          <a:off x="3761803" y="3273942"/>
          <a:ext cx="1368927" cy="1974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761803" y="3273942"/>
        <a:ext cx="1368927" cy="197433"/>
      </dsp:txXfrm>
    </dsp:sp>
    <dsp:sp modelId="{B2C79DE5-8DF1-40B4-864A-95693BC1470A}">
      <dsp:nvSpPr>
        <dsp:cNvPr id="0" name=""/>
        <dsp:cNvSpPr/>
      </dsp:nvSpPr>
      <dsp:spPr>
        <a:xfrm>
          <a:off x="1073349" y="3747782"/>
          <a:ext cx="1825247" cy="59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35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RKG</a:t>
          </a:r>
          <a:endParaRPr lang="en-US" sz="1600" kern="1200" dirty="0"/>
        </a:p>
      </dsp:txBody>
      <dsp:txXfrm>
        <a:off x="1073349" y="3747782"/>
        <a:ext cx="1825247" cy="592299"/>
      </dsp:txXfrm>
    </dsp:sp>
    <dsp:sp modelId="{C3397C57-EB93-4DDB-BB88-FD6EE6A78B77}">
      <dsp:nvSpPr>
        <dsp:cNvPr id="0" name=""/>
        <dsp:cNvSpPr/>
      </dsp:nvSpPr>
      <dsp:spPr>
        <a:xfrm>
          <a:off x="1660149" y="4208459"/>
          <a:ext cx="1368927" cy="1974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Kyle Talente</a:t>
          </a:r>
          <a:endParaRPr lang="en-US" sz="1200" kern="1200" dirty="0"/>
        </a:p>
      </dsp:txBody>
      <dsp:txXfrm>
        <a:off x="1660149" y="4208459"/>
        <a:ext cx="1368927" cy="197433"/>
      </dsp:txXfrm>
    </dsp:sp>
    <dsp:sp modelId="{5CA79283-2219-4B61-B667-E17DDDA65DC7}">
      <dsp:nvSpPr>
        <dsp:cNvPr id="0" name=""/>
        <dsp:cNvSpPr/>
      </dsp:nvSpPr>
      <dsp:spPr>
        <a:xfrm>
          <a:off x="3175003" y="3747782"/>
          <a:ext cx="1825247" cy="59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35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CHP</a:t>
          </a:r>
          <a:endParaRPr lang="en-US" sz="1600" kern="1200" dirty="0"/>
        </a:p>
      </dsp:txBody>
      <dsp:txXfrm>
        <a:off x="3175003" y="3747782"/>
        <a:ext cx="1825247" cy="592299"/>
      </dsp:txXfrm>
    </dsp:sp>
    <dsp:sp modelId="{05F3F119-4CAF-45CC-9D56-3CC0A286A98E}">
      <dsp:nvSpPr>
        <dsp:cNvPr id="0" name=""/>
        <dsp:cNvSpPr/>
      </dsp:nvSpPr>
      <dsp:spPr>
        <a:xfrm>
          <a:off x="3761803" y="4208459"/>
          <a:ext cx="1368927" cy="1974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Lisa Sturtevant</a:t>
          </a:r>
          <a:endParaRPr lang="en-US" sz="1200" kern="1200" dirty="0"/>
        </a:p>
      </dsp:txBody>
      <dsp:txXfrm>
        <a:off x="3761803" y="4208459"/>
        <a:ext cx="1368927" cy="197433"/>
      </dsp:txXfrm>
    </dsp:sp>
    <dsp:sp modelId="{685F83DA-A37F-41B3-9EED-8D556D424105}">
      <dsp:nvSpPr>
        <dsp:cNvPr id="0" name=""/>
        <dsp:cNvSpPr/>
      </dsp:nvSpPr>
      <dsp:spPr>
        <a:xfrm>
          <a:off x="5276657" y="3747782"/>
          <a:ext cx="1825247" cy="59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35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APD</a:t>
          </a:r>
          <a:endParaRPr lang="en-US" sz="1600" kern="1200" dirty="0"/>
        </a:p>
      </dsp:txBody>
      <dsp:txXfrm>
        <a:off x="5276657" y="3747782"/>
        <a:ext cx="1825247" cy="592299"/>
      </dsp:txXfrm>
    </dsp:sp>
    <dsp:sp modelId="{5DDFEE0C-91EE-413F-836F-D69643BEE900}">
      <dsp:nvSpPr>
        <dsp:cNvPr id="0" name=""/>
        <dsp:cNvSpPr/>
      </dsp:nvSpPr>
      <dsp:spPr>
        <a:xfrm>
          <a:off x="5863457" y="4208459"/>
          <a:ext cx="1368927" cy="1974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Jesse Wiles</a:t>
          </a:r>
          <a:endParaRPr lang="en-US" sz="1200" kern="1200" dirty="0"/>
        </a:p>
      </dsp:txBody>
      <dsp:txXfrm>
        <a:off x="5863457" y="4208459"/>
        <a:ext cx="1368927" cy="197433"/>
      </dsp:txXfrm>
    </dsp:sp>
    <dsp:sp modelId="{35A89E8D-4783-4883-9362-34391682CD33}">
      <dsp:nvSpPr>
        <dsp:cNvPr id="0" name=""/>
        <dsp:cNvSpPr/>
      </dsp:nvSpPr>
      <dsp:spPr>
        <a:xfrm>
          <a:off x="5276657" y="2813264"/>
          <a:ext cx="1825247" cy="59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35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Technical Committee</a:t>
          </a:r>
          <a:endParaRPr lang="en-US" sz="1600" kern="1200" dirty="0"/>
        </a:p>
      </dsp:txBody>
      <dsp:txXfrm>
        <a:off x="5276657" y="2813264"/>
        <a:ext cx="1825247" cy="592299"/>
      </dsp:txXfrm>
    </dsp:sp>
    <dsp:sp modelId="{EABDDA30-03D2-416B-AF40-C02FB1104ABF}">
      <dsp:nvSpPr>
        <dsp:cNvPr id="0" name=""/>
        <dsp:cNvSpPr/>
      </dsp:nvSpPr>
      <dsp:spPr>
        <a:xfrm>
          <a:off x="5535171" y="3293156"/>
          <a:ext cx="1946345" cy="1974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5535171" y="3293156"/>
        <a:ext cx="1946345" cy="197433"/>
      </dsp:txXfrm>
    </dsp:sp>
    <dsp:sp modelId="{EE0A99A3-433B-4529-A74C-59741F945112}">
      <dsp:nvSpPr>
        <dsp:cNvPr id="0" name=""/>
        <dsp:cNvSpPr/>
      </dsp:nvSpPr>
      <dsp:spPr>
        <a:xfrm>
          <a:off x="2240249" y="1878746"/>
          <a:ext cx="1825247" cy="59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35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Montgomery County Community</a:t>
          </a:r>
          <a:endParaRPr lang="en-US" sz="1600" kern="1200" dirty="0"/>
        </a:p>
      </dsp:txBody>
      <dsp:txXfrm>
        <a:off x="2240249" y="1878746"/>
        <a:ext cx="1825247" cy="592299"/>
      </dsp:txXfrm>
    </dsp:sp>
    <dsp:sp modelId="{60803F6C-2981-4051-8E8E-3288E71B14A9}">
      <dsp:nvSpPr>
        <dsp:cNvPr id="0" name=""/>
        <dsp:cNvSpPr/>
      </dsp:nvSpPr>
      <dsp:spPr>
        <a:xfrm>
          <a:off x="2827049" y="2339424"/>
          <a:ext cx="1368927" cy="1974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827049" y="2339424"/>
        <a:ext cx="1368927" cy="197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54E26-1D90-46A4-947B-2C35F565DF4C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82016-01E0-4BB3-8773-D19D6F453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82016-01E0-4BB3-8773-D19D6F45345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481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82016-01E0-4BB3-8773-D19D6F45345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67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82016-01E0-4BB3-8773-D19D6F45345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121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82016-01E0-4BB3-8773-D19D6F45345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69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82016-01E0-4BB3-8773-D19D6F45345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285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82016-01E0-4BB3-8773-D19D6F45345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50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82016-01E0-4BB3-8773-D19D6F45345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14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82016-01E0-4BB3-8773-D19D6F45345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6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82016-01E0-4BB3-8773-D19D6F45345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249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82016-01E0-4BB3-8773-D19D6F45345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459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4648200"/>
            <a:ext cx="6477000" cy="1981200"/>
          </a:xfrm>
        </p:spPr>
        <p:txBody>
          <a:bodyPr>
            <a:normAutofit/>
          </a:bodyPr>
          <a:lstStyle/>
          <a:p>
            <a:r>
              <a:rPr lang="en-US" sz="1600" spc="0" dirty="0" smtClean="0"/>
              <a:t>April 27, 2015</a:t>
            </a:r>
          </a:p>
          <a:p>
            <a:endParaRPr lang="en-US" sz="1600" spc="0" dirty="0"/>
          </a:p>
          <a:p>
            <a:r>
              <a:rPr lang="en-US" sz="1600" spc="0" dirty="0" smtClean="0"/>
              <a:t>Presented by:</a:t>
            </a:r>
          </a:p>
          <a:p>
            <a:r>
              <a:rPr lang="en-US" sz="1600" spc="0" dirty="0" smtClean="0"/>
              <a:t>Kyle Talente, Vice President &amp; Principal</a:t>
            </a:r>
          </a:p>
          <a:p>
            <a:r>
              <a:rPr lang="en-US" sz="1600" spc="0" dirty="0"/>
              <a:t>	</a:t>
            </a:r>
            <a:r>
              <a:rPr lang="en-US" sz="1600" spc="0" dirty="0" smtClean="0"/>
              <a:t>RKG Associates, Inc.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828800"/>
            <a:ext cx="6324600" cy="1828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3600" dirty="0" smtClean="0">
                <a:effectLst>
                  <a:outerShdw blurRad="50800" dist="88900" dir="2700000" algn="tl" rotWithShape="0">
                    <a:schemeClr val="tx1"/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50800" dist="88900" dir="2700000" algn="tl" rotWithShape="0">
                    <a:schemeClr val="tx1"/>
                  </a:outerShdw>
                </a:effectLst>
              </a:rPr>
            </a:br>
            <a:r>
              <a:rPr lang="en-US" sz="2800" dirty="0" smtClean="0">
                <a:effectLst>
                  <a:outerShdw blurRad="50800" dist="88900" dir="2700000" algn="tl" rotWithShape="0">
                    <a:schemeClr val="tx1"/>
                  </a:outerShdw>
                </a:effectLst>
              </a:rPr>
              <a:t>Advisory Committee </a:t>
            </a:r>
            <a:br>
              <a:rPr lang="en-US" sz="2800" dirty="0" smtClean="0">
                <a:effectLst>
                  <a:outerShdw blurRad="50800" dist="88900" dir="2700000" algn="tl" rotWithShape="0">
                    <a:schemeClr val="tx1"/>
                  </a:outerShdw>
                </a:effectLst>
              </a:rPr>
            </a:br>
            <a:r>
              <a:rPr lang="en-US" sz="2800" dirty="0" smtClean="0">
                <a:effectLst>
                  <a:outerShdw blurRad="50800" dist="88900" dir="2700000" algn="tl" rotWithShape="0">
                    <a:schemeClr val="tx1"/>
                  </a:outerShdw>
                </a:effectLst>
              </a:rPr>
              <a:t>Kickoff Meeting</a:t>
            </a:r>
            <a:r>
              <a:rPr lang="en-US" sz="3600" dirty="0" smtClean="0">
                <a:effectLst>
                  <a:outerShdw blurRad="50800" dist="88900" dir="2700000" algn="tl" rotWithShape="0">
                    <a:schemeClr val="tx1"/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50800" dist="88900" dir="2700000" algn="tl" rotWithShape="0">
                    <a:schemeClr val="tx1"/>
                  </a:outerShdw>
                </a:effectLst>
              </a:rPr>
            </a:br>
            <a:r>
              <a:rPr lang="en-US" sz="3600" dirty="0" smtClean="0">
                <a:solidFill>
                  <a:schemeClr val="accent2"/>
                </a:solidFill>
                <a:effectLst>
                  <a:outerShdw blurRad="50800" dist="88900" dir="2700000" algn="tl" rotWithShape="0">
                    <a:schemeClr val="tx1"/>
                  </a:outerShdw>
                </a:effectLst>
              </a:rPr>
              <a:t>Rental housing Study</a:t>
            </a:r>
            <a:endParaRPr lang="en-US" sz="3200" dirty="0">
              <a:solidFill>
                <a:schemeClr val="accent2"/>
              </a:solidFill>
              <a:effectLst>
                <a:outerShdw blurRad="50800" dist="88900" dir="2700000" algn="tl" rotWithShape="0">
                  <a:schemeClr val="tx1"/>
                </a:outerShdw>
              </a:effectLst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4800" y="1504890"/>
            <a:ext cx="647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Montgomery County, Maryland</a:t>
            </a:r>
            <a:endParaRPr lang="en-US" sz="20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705" y="5502870"/>
            <a:ext cx="2229295" cy="1355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732" y="5731934"/>
            <a:ext cx="1893743" cy="9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30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29"/>
          </a:xfrm>
        </p:spPr>
        <p:txBody>
          <a:bodyPr numCol="1"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b="1" dirty="0" smtClean="0"/>
              <a:t>Mr. Andrew Aurand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Housing Planner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Montgomery County Planning Department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8787 Georgia Avenue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Silver Spring, MD 20910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301.495.4511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Andrew.Aurand@montgomeryplanning.org</a:t>
            </a:r>
          </a:p>
          <a:p>
            <a:pPr marL="45720" indent="0">
              <a:spcBef>
                <a:spcPts val="600"/>
              </a:spcBef>
              <a:buNone/>
            </a:pPr>
            <a:endParaRPr lang="en-US" dirty="0" smtClean="0"/>
          </a:p>
          <a:p>
            <a:pPr marL="45720" indent="0">
              <a:spcBef>
                <a:spcPts val="600"/>
              </a:spcBef>
              <a:buNone/>
            </a:pPr>
            <a:r>
              <a:rPr lang="en-US" b="1" dirty="0" smtClean="0"/>
              <a:t>Mr. Kyle Talente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Vice President &amp; Principal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RKG Associates, Inc.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300 Montgomery Street #203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Alexandria, VA 22314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703.739.0965 x1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kst@rkgassociates.com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2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/>
              <a:t>Overview </a:t>
            </a:r>
            <a:r>
              <a:rPr lang="en-US" sz="2400" b="1" dirty="0"/>
              <a:t>of Study</a:t>
            </a:r>
          </a:p>
          <a:p>
            <a:pPr>
              <a:spcBef>
                <a:spcPts val="600"/>
              </a:spcBef>
            </a:pPr>
            <a:endParaRPr lang="en-US" sz="2400" b="1" dirty="0"/>
          </a:p>
          <a:p>
            <a:pPr>
              <a:spcBef>
                <a:spcPts val="600"/>
              </a:spcBef>
            </a:pPr>
            <a:r>
              <a:rPr lang="en-US" sz="2400" b="1" dirty="0" smtClean="0"/>
              <a:t>Role </a:t>
            </a:r>
            <a:r>
              <a:rPr lang="en-US" sz="2400" b="1" dirty="0"/>
              <a:t>of Advisory Committee</a:t>
            </a:r>
          </a:p>
          <a:p>
            <a:pPr>
              <a:spcBef>
                <a:spcPts val="600"/>
              </a:spcBef>
            </a:pPr>
            <a:endParaRPr lang="en-US" sz="2400" b="1" dirty="0"/>
          </a:p>
          <a:p>
            <a:pPr>
              <a:spcBef>
                <a:spcPts val="600"/>
              </a:spcBef>
            </a:pPr>
            <a:r>
              <a:rPr lang="en-US" sz="2400" b="1" dirty="0" smtClean="0"/>
              <a:t>3-minute </a:t>
            </a:r>
            <a:r>
              <a:rPr lang="en-US" sz="2400" b="1" dirty="0"/>
              <a:t>Roundtable</a:t>
            </a:r>
          </a:p>
          <a:p>
            <a:pPr>
              <a:spcBef>
                <a:spcPts val="600"/>
              </a:spcBef>
            </a:pPr>
            <a:endParaRPr lang="en-US" sz="2400" b="1" dirty="0"/>
          </a:p>
          <a:p>
            <a:pPr>
              <a:spcBef>
                <a:spcPts val="600"/>
              </a:spcBef>
            </a:pPr>
            <a:r>
              <a:rPr lang="en-US" sz="2400" b="1" dirty="0" smtClean="0"/>
              <a:t>Next </a:t>
            </a:r>
            <a:r>
              <a:rPr lang="en-US" sz="2400" b="1" dirty="0"/>
              <a:t>Steps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1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5120" y="1719071"/>
            <a:ext cx="7373760" cy="4407408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en-US" sz="2800" dirty="0"/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800" dirty="0" smtClean="0"/>
              <a:t>The </a:t>
            </a:r>
            <a:r>
              <a:rPr lang="en-US" sz="2800" dirty="0"/>
              <a:t>rental housing study will take a comprehensive approach to address rental housing issues </a:t>
            </a:r>
            <a:r>
              <a:rPr lang="en-US" sz="2800" dirty="0" smtClean="0"/>
              <a:t>in Montgomery </a:t>
            </a:r>
            <a:r>
              <a:rPr lang="en-US" sz="2800" dirty="0"/>
              <a:t>County, especially those of low and moderate income households in need of </a:t>
            </a:r>
            <a:r>
              <a:rPr lang="en-US" sz="2800" dirty="0" smtClean="0"/>
              <a:t>rental housing</a:t>
            </a:r>
            <a:r>
              <a:rPr lang="en-US" sz="28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1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89754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Existing Conditions/Market Analysis</a:t>
            </a:r>
          </a:p>
          <a:p>
            <a:pPr lvl="1"/>
            <a:r>
              <a:rPr lang="en-US" sz="2000" dirty="0" smtClean="0"/>
              <a:t>Socioeconomic Analysis</a:t>
            </a:r>
          </a:p>
          <a:p>
            <a:pPr lvl="1"/>
            <a:r>
              <a:rPr lang="en-US" sz="2000" dirty="0" smtClean="0"/>
              <a:t>Supply and Demand Equilibrium</a:t>
            </a:r>
          </a:p>
          <a:p>
            <a:pPr lvl="1"/>
            <a:r>
              <a:rPr lang="en-US" sz="2000" dirty="0" smtClean="0"/>
              <a:t>Pricing and Affordability Analysis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/>
              <a:t>Model Neighborhood Analysis</a:t>
            </a:r>
          </a:p>
          <a:p>
            <a:pPr lvl="1"/>
            <a:r>
              <a:rPr lang="en-US" sz="2000" dirty="0" smtClean="0"/>
              <a:t>Stable</a:t>
            </a:r>
          </a:p>
          <a:p>
            <a:pPr lvl="1"/>
            <a:r>
              <a:rPr lang="en-US" sz="2000" dirty="0" smtClean="0"/>
              <a:t>Declining</a:t>
            </a:r>
          </a:p>
          <a:p>
            <a:pPr lvl="1"/>
            <a:r>
              <a:rPr lang="en-US" sz="2000" dirty="0" smtClean="0"/>
              <a:t>Challenged</a:t>
            </a:r>
          </a:p>
          <a:p>
            <a:pPr lvl="1"/>
            <a:r>
              <a:rPr lang="en-US" sz="2000" dirty="0" smtClean="0"/>
              <a:t>Up and Coming</a:t>
            </a:r>
            <a:endParaRPr lang="en-US" sz="2000" b="1" dirty="0" smtClean="0"/>
          </a:p>
          <a:p>
            <a:pPr>
              <a:spcBef>
                <a:spcPts val="1200"/>
              </a:spcBef>
            </a:pPr>
            <a:r>
              <a:rPr lang="en-US" sz="2400" b="1" dirty="0" smtClean="0"/>
              <a:t>Best Practices Analysis</a:t>
            </a:r>
          </a:p>
          <a:p>
            <a:pPr lvl="1"/>
            <a:r>
              <a:rPr lang="en-US" sz="2000" dirty="0" smtClean="0"/>
              <a:t>Regulatory</a:t>
            </a:r>
          </a:p>
          <a:p>
            <a:pPr lvl="1"/>
            <a:r>
              <a:rPr lang="en-US" sz="2000" dirty="0" smtClean="0"/>
              <a:t>Land Use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23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89754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Test Application</a:t>
            </a:r>
          </a:p>
          <a:p>
            <a:pPr lvl="1"/>
            <a:r>
              <a:rPr lang="en-US" sz="2000" dirty="0" smtClean="0"/>
              <a:t>Financial Feasibility Analysis</a:t>
            </a:r>
          </a:p>
          <a:p>
            <a:pPr lvl="1"/>
            <a:r>
              <a:rPr lang="en-US" sz="2000" dirty="0" smtClean="0"/>
              <a:t>Cost/Benefit Analysis</a:t>
            </a:r>
            <a:endParaRPr lang="en-US" sz="2400" b="1" dirty="0" smtClean="0"/>
          </a:p>
          <a:p>
            <a:pPr>
              <a:spcBef>
                <a:spcPts val="1200"/>
              </a:spcBef>
            </a:pPr>
            <a:r>
              <a:rPr lang="en-US" sz="2400" b="1" dirty="0" smtClean="0"/>
              <a:t>Recommended Approach</a:t>
            </a:r>
          </a:p>
          <a:p>
            <a:pPr lvl="1"/>
            <a:r>
              <a:rPr lang="en-US" sz="2000" dirty="0" smtClean="0"/>
              <a:t>Narrow Choices</a:t>
            </a:r>
          </a:p>
          <a:p>
            <a:pPr lvl="1"/>
            <a:r>
              <a:rPr lang="en-US" sz="2000" dirty="0" smtClean="0"/>
              <a:t>Refine and Prioritize</a:t>
            </a:r>
            <a:endParaRPr lang="en-US" b="1" dirty="0" smtClean="0"/>
          </a:p>
          <a:p>
            <a:pPr>
              <a:spcBef>
                <a:spcPts val="1200"/>
              </a:spcBef>
            </a:pPr>
            <a:r>
              <a:rPr lang="en-US" sz="2400" b="1" dirty="0" smtClean="0"/>
              <a:t>Community Outreach Efforts</a:t>
            </a:r>
          </a:p>
          <a:p>
            <a:pPr lvl="1"/>
            <a:r>
              <a:rPr lang="en-US" sz="2000" dirty="0" smtClean="0"/>
              <a:t>Committee Meetings</a:t>
            </a:r>
          </a:p>
          <a:p>
            <a:pPr lvl="1"/>
            <a:r>
              <a:rPr lang="en-US" sz="2000" dirty="0" smtClean="0"/>
              <a:t>Stakeholder Interviews</a:t>
            </a:r>
          </a:p>
          <a:p>
            <a:pPr lvl="1"/>
            <a:r>
              <a:rPr lang="en-US" sz="2000" dirty="0" smtClean="0"/>
              <a:t>Focus Groups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2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483953"/>
              </p:ext>
            </p:extLst>
          </p:nvPr>
        </p:nvGraphicFramePr>
        <p:xfrm>
          <a:off x="381000" y="1902475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ADVISORY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9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Attend meetings</a:t>
            </a:r>
          </a:p>
          <a:p>
            <a:pPr lvl="1"/>
            <a:r>
              <a:rPr lang="en-US" sz="2000" dirty="0"/>
              <a:t>The key to successful meetings is the participants having an understanding where we have been and where we are going.</a:t>
            </a:r>
          </a:p>
          <a:p>
            <a:r>
              <a:rPr lang="en-US" sz="2400" b="1" dirty="0"/>
              <a:t>Participate in discussions</a:t>
            </a:r>
          </a:p>
          <a:p>
            <a:pPr lvl="1"/>
            <a:r>
              <a:rPr lang="en-US" sz="2000" dirty="0" smtClean="0"/>
              <a:t>Your expertise and perspective is important to the analysis.</a:t>
            </a:r>
            <a:endParaRPr lang="en-US" sz="2000" dirty="0"/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(Have) </a:t>
            </a:r>
            <a:r>
              <a:rPr lang="en-US" b="1" dirty="0"/>
              <a:t>Question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(s for) </a:t>
            </a:r>
            <a:r>
              <a:rPr lang="en-US" b="1" dirty="0"/>
              <a:t>everything</a:t>
            </a:r>
          </a:p>
          <a:p>
            <a:pPr lvl="1"/>
            <a:r>
              <a:rPr lang="en-US" sz="2000" dirty="0"/>
              <a:t>If you don’t </a:t>
            </a:r>
            <a:r>
              <a:rPr lang="en-US" sz="2000" dirty="0" smtClean="0"/>
              <a:t>know, understand or agree with </a:t>
            </a:r>
            <a:r>
              <a:rPr lang="en-US" sz="2000" dirty="0"/>
              <a:t>what is being discussed, ask</a:t>
            </a:r>
            <a:r>
              <a:rPr lang="en-US" sz="2000" dirty="0" smtClean="0"/>
              <a:t>!</a:t>
            </a:r>
            <a:endParaRPr lang="en-US" sz="2000" dirty="0"/>
          </a:p>
          <a:p>
            <a:r>
              <a:rPr lang="en-US" sz="2400" b="1" dirty="0"/>
              <a:t>Provide solutions with your concerns</a:t>
            </a:r>
          </a:p>
          <a:p>
            <a:pPr lvl="1"/>
            <a:r>
              <a:rPr lang="en-US" sz="2000" dirty="0"/>
              <a:t>No bomb throwing or “gotcha!”, please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ADVISORY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08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Rental Housing Perspective</a:t>
            </a:r>
          </a:p>
          <a:p>
            <a:r>
              <a:rPr lang="en-US" sz="2400" b="1" dirty="0" smtClean="0"/>
              <a:t>Priorities/Concerns</a:t>
            </a:r>
          </a:p>
          <a:p>
            <a:r>
              <a:rPr lang="en-US" sz="2400" b="1" dirty="0" smtClean="0"/>
              <a:t>Areas of Interest</a:t>
            </a:r>
          </a:p>
          <a:p>
            <a:endParaRPr lang="en-US" sz="2400" b="1" dirty="0"/>
          </a:p>
          <a:p>
            <a:r>
              <a:rPr lang="en-US" sz="2400" b="1" dirty="0" smtClean="0">
                <a:solidFill>
                  <a:srgbClr val="FF0000"/>
                </a:solidFill>
              </a:rPr>
              <a:t>Please Hold It To Three Minutes!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20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TIMELINE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172229"/>
              </p:ext>
            </p:extLst>
          </p:nvPr>
        </p:nvGraphicFramePr>
        <p:xfrm>
          <a:off x="-1" y="928070"/>
          <a:ext cx="9144000" cy="5918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757"/>
                <a:gridCol w="3290978"/>
                <a:gridCol w="3985265"/>
              </a:tblGrid>
              <a:tr h="4301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Advisory</a:t>
                      </a:r>
                      <a:r>
                        <a:rPr lang="en-US" sz="1600" baseline="0" dirty="0" smtClean="0"/>
                        <a:t> Committee </a:t>
                      </a:r>
                      <a:r>
                        <a:rPr lang="en-US" sz="1600" dirty="0" smtClean="0"/>
                        <a:t>Meetings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Primary</a:t>
                      </a:r>
                      <a:r>
                        <a:rPr lang="en-US" sz="1600" baseline="0" dirty="0" smtClean="0"/>
                        <a:t> Tasks of Research Team</a:t>
                      </a:r>
                      <a:endParaRPr lang="en-US" sz="1600" dirty="0"/>
                    </a:p>
                  </a:txBody>
                  <a:tcPr/>
                </a:tc>
              </a:tr>
              <a:tr h="54325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April 2015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Introductory Meeting of Advisory and Technical Committee</a:t>
                      </a:r>
                      <a:endParaRPr lang="en-US" sz="1200" b="1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 smtClean="0"/>
                    </a:p>
                  </a:txBody>
                  <a:tcPr/>
                </a:tc>
              </a:tr>
              <a:tr h="69412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Secondary Data Collection </a:t>
                      </a:r>
                    </a:p>
                    <a:p>
                      <a:r>
                        <a:rPr lang="en-US" sz="1200" dirty="0" smtClean="0"/>
                        <a:t>Secondary</a:t>
                      </a:r>
                      <a:r>
                        <a:rPr lang="en-US" sz="1200" baseline="0" dirty="0" smtClean="0"/>
                        <a:t> Data </a:t>
                      </a:r>
                      <a:r>
                        <a:rPr lang="en-US" sz="1200" dirty="0" smtClean="0"/>
                        <a:t>Analysis </a:t>
                      </a:r>
                    </a:p>
                    <a:p>
                      <a:r>
                        <a:rPr lang="en-US" sz="1200" dirty="0" smtClean="0"/>
                        <a:t>Identify sub-markets within County</a:t>
                      </a:r>
                      <a:endParaRPr lang="en-US" sz="1200" b="0" i="0" dirty="0" smtClean="0"/>
                    </a:p>
                  </a:txBody>
                  <a:tcPr/>
                </a:tc>
              </a:tr>
              <a:tr h="76694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Late Spring</a:t>
                      </a:r>
                      <a:r>
                        <a:rPr lang="en-US" sz="1200" b="1" baseline="0" dirty="0" smtClean="0"/>
                        <a:t> / Early Summer </a:t>
                      </a:r>
                      <a:r>
                        <a:rPr lang="en-US" sz="1200" b="1" dirty="0" smtClean="0"/>
                        <a:t>2015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Methodology Input – </a:t>
                      </a:r>
                    </a:p>
                    <a:p>
                      <a:r>
                        <a:rPr lang="en-US" sz="1200" b="1" dirty="0" smtClean="0"/>
                        <a:t>   Confirm County </a:t>
                      </a:r>
                      <a:r>
                        <a:rPr lang="en-US" sz="1200" b="1" baseline="0" dirty="0" smtClean="0"/>
                        <a:t>sub-markets</a:t>
                      </a:r>
                    </a:p>
                    <a:p>
                      <a:r>
                        <a:rPr lang="en-US" sz="1200" b="1" baseline="0" dirty="0" smtClean="0"/>
                        <a:t>   Identify other Key Stakeholders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Update Planning Board</a:t>
                      </a:r>
                      <a:endParaRPr lang="en-US" sz="1200" b="0" i="0" dirty="0"/>
                    </a:p>
                  </a:txBody>
                  <a:tcPr/>
                </a:tc>
              </a:tr>
              <a:tr h="31956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    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Secondary Data Analysis</a:t>
                      </a:r>
                      <a:endParaRPr lang="en-US" sz="1200" b="0" i="0" dirty="0"/>
                    </a:p>
                  </a:txBody>
                  <a:tcPr/>
                </a:tc>
              </a:tr>
              <a:tr h="319561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Late Summer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2015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Review of Secondary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Analysis</a:t>
                      </a:r>
                      <a:endParaRPr lang="en-US" sz="1200" b="1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/>
                    </a:p>
                  </a:txBody>
                  <a:tcPr/>
                </a:tc>
              </a:tr>
              <a:tr h="72730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    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Focus Groups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Interviews of Key Stakeholders</a:t>
                      </a:r>
                    </a:p>
                    <a:p>
                      <a:r>
                        <a:rPr lang="en-US" sz="1200" dirty="0" smtClean="0"/>
                        <a:t>Identification</a:t>
                      </a:r>
                      <a:r>
                        <a:rPr lang="en-US" sz="1200" baseline="0" dirty="0" smtClean="0"/>
                        <a:t> of Best Practices</a:t>
                      </a:r>
                      <a:endParaRPr lang="en-US" sz="1200" b="0" i="0" baseline="0" dirty="0" smtClean="0"/>
                    </a:p>
                  </a:txBody>
                  <a:tcPr/>
                </a:tc>
              </a:tr>
              <a:tr h="54325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Winter 2016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Review of Housing Needs and Opportunities; Strategies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Update Planning Board</a:t>
                      </a:r>
                      <a:endParaRPr lang="en-US" sz="1200" b="0" i="0" dirty="0"/>
                    </a:p>
                  </a:txBody>
                  <a:tcPr/>
                </a:tc>
              </a:tr>
              <a:tr h="495804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Test Options</a:t>
                      </a:r>
                      <a:endParaRPr lang="en-US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Community Outreach Meetings</a:t>
                      </a:r>
                      <a:endParaRPr lang="en-US" sz="1200" b="0" i="0" dirty="0" smtClean="0"/>
                    </a:p>
                  </a:txBody>
                  <a:tcPr/>
                </a:tc>
              </a:tr>
              <a:tr h="35853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Early Spring 2016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Narrow</a:t>
                      </a:r>
                      <a:r>
                        <a:rPr lang="en-US" sz="1200" b="1" baseline="0" dirty="0" smtClean="0"/>
                        <a:t> Options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Meet with Planning Board, County Council, Executive</a:t>
                      </a:r>
                      <a:endParaRPr lang="en-US" sz="1200" b="0" i="0" dirty="0"/>
                    </a:p>
                  </a:txBody>
                  <a:tcPr/>
                </a:tc>
              </a:tr>
              <a:tr h="35685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Summer 2016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Refine Options 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Meet with Planning Board, County Council, Executive</a:t>
                      </a:r>
                      <a:endParaRPr lang="en-US" sz="1200" b="0" i="0" dirty="0" smtClean="0"/>
                    </a:p>
                  </a:txBody>
                  <a:tcPr/>
                </a:tc>
              </a:tr>
              <a:tr h="36359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   Late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Summer 2016 – Final Report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0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75005" y="433410"/>
            <a:ext cx="6298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 R O J E C T     </a:t>
            </a:r>
            <a:r>
              <a:rPr lang="en-US" sz="3200" b="1" dirty="0" err="1" smtClean="0"/>
              <a:t>T</a:t>
            </a:r>
            <a:r>
              <a:rPr lang="en-US" sz="3200" b="1" dirty="0" smtClean="0"/>
              <a:t> I M E L I N 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9375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6172</TotalTime>
  <Words>448</Words>
  <Application>Microsoft Office PowerPoint</Application>
  <PresentationFormat>On-screen Show (4:3)</PresentationFormat>
  <Paragraphs>132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 Advisory Committee  Kickoff Meeting Rental housing Study</vt:lpstr>
      <vt:lpstr>MEETING AGENDA</vt:lpstr>
      <vt:lpstr>OVERVIEW OF STUDY</vt:lpstr>
      <vt:lpstr>OVERVIEW OF STUDY</vt:lpstr>
      <vt:lpstr>OVERVIEW OF STUDY</vt:lpstr>
      <vt:lpstr>ROLE OF THE ADVISORY COMMITTEE</vt:lpstr>
      <vt:lpstr>ROLE OF THE ADVISORY COMMITTEE</vt:lpstr>
      <vt:lpstr>ROUNDTABLE</vt:lpstr>
      <vt:lpstr>PROJECT TIMELINE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Talente</dc:creator>
  <cp:lastModifiedBy>Aurand, Andrew</cp:lastModifiedBy>
  <cp:revision>274</cp:revision>
  <dcterms:created xsi:type="dcterms:W3CDTF">2013-09-06T17:42:07Z</dcterms:created>
  <dcterms:modified xsi:type="dcterms:W3CDTF">2015-05-01T17:51:28Z</dcterms:modified>
</cp:coreProperties>
</file>